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4" r:id="rId16"/>
    <p:sldId id="270" r:id="rId17"/>
    <p:sldId id="271" r:id="rId18"/>
    <p:sldId id="272" r:id="rId19"/>
    <p:sldId id="273" r:id="rId20"/>
    <p:sldId id="300" r:id="rId21"/>
    <p:sldId id="301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10" r:id="rId55"/>
    <p:sldId id="309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o 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iro ou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5/10/2019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5/10/2019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5/10/2019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5/10/2019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EA97A2-C977-4148-AA3B-0B84B0CED2B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Curso Livre de Java 2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1A68B61-14F4-476D-903A-BED6D7D3558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/>
              <a:t>Organizando as pastas do Sistema</a:t>
            </a:r>
          </a:p>
        </p:txBody>
      </p:sp>
    </p:spTree>
    <p:extLst>
      <p:ext uri="{BB962C8B-B14F-4D97-AF65-F5344CB8AC3E}">
        <p14:creationId xmlns:p14="http://schemas.microsoft.com/office/powerpoint/2010/main" val="42041136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5C1D57-2837-47A8-BB7D-4A5D9BF6F6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Mais Pacote - </a:t>
            </a:r>
            <a:r>
              <a:rPr lang="pt-BR" dirty="0" err="1"/>
              <a:t>Bean</a:t>
            </a:r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E6F08CD-B83A-484F-BF82-C4F9041E40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9542" y="2265984"/>
            <a:ext cx="5802435" cy="4121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8133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3451E2-3B88-4545-910A-0F0EE592E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PACOTES </a:t>
            </a:r>
            <a:r>
              <a:rPr lang="pt-BR" dirty="0" err="1"/>
              <a:t>PACOTES</a:t>
            </a:r>
            <a:r>
              <a:rPr lang="pt-BR" dirty="0"/>
              <a:t> - </a:t>
            </a:r>
            <a:r>
              <a:rPr lang="pt-BR" dirty="0" err="1"/>
              <a:t>util</a:t>
            </a:r>
            <a:endParaRPr lang="pt-BR" dirty="0"/>
          </a:p>
        </p:txBody>
      </p:sp>
      <p:pic>
        <p:nvPicPr>
          <p:cNvPr id="4" name="Espaço Reservado para Conteúdo 3">
            <a:extLst>
              <a:ext uri="{FF2B5EF4-FFF2-40B4-BE49-F238E27FC236}">
                <a16:creationId xmlns:a16="http://schemas.microsoft.com/office/drawing/2014/main" id="{2CC127E5-8F34-4F16-8401-B4F6AE94EF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20249" y="1905000"/>
            <a:ext cx="5974873" cy="4248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4839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5D5BE9-F665-4B7D-84B2-CF461252F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Por enquanto deve está assim!</a:t>
            </a:r>
          </a:p>
        </p:txBody>
      </p:sp>
      <p:pic>
        <p:nvPicPr>
          <p:cNvPr id="4" name="Espaço Reservado para Conteúdo 3">
            <a:extLst>
              <a:ext uri="{FF2B5EF4-FFF2-40B4-BE49-F238E27FC236}">
                <a16:creationId xmlns:a16="http://schemas.microsoft.com/office/drawing/2014/main" id="{5E19CE7F-3528-4C8D-99EA-CDBD47453B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99138" y="1570161"/>
            <a:ext cx="4846408" cy="4663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9924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6A64D7-768F-43DD-8756-89AE91070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Organizando Paginas em Pastas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EF7E970-A297-47F5-8DFD-E7EB0102DC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6768" y="1379970"/>
            <a:ext cx="6557546" cy="5058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2449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052EEEF-DC82-4760-B2B9-8B0B06FAB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Criando a pasta </a:t>
            </a:r>
            <a:r>
              <a:rPr lang="pt-BR" dirty="0" err="1"/>
              <a:t>pages</a:t>
            </a:r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63736A8-B90F-4BE3-AF69-5B1B1A7D7D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3862" y="1905000"/>
            <a:ext cx="6689555" cy="4755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6794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73AD77B-75B2-4E8F-AD3D-41C3FBFD6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Criando a pasta </a:t>
            </a:r>
            <a:r>
              <a:rPr lang="pt-BR" dirty="0" err="1"/>
              <a:t>templates</a:t>
            </a:r>
            <a:r>
              <a:rPr lang="pt-BR" dirty="0"/>
              <a:t> – onde armazenará o padrão de páginas.</a:t>
            </a:r>
          </a:p>
        </p:txBody>
      </p:sp>
      <p:pic>
        <p:nvPicPr>
          <p:cNvPr id="4" name="Espaço Reservado para Conteúdo 3">
            <a:extLst>
              <a:ext uri="{FF2B5EF4-FFF2-40B4-BE49-F238E27FC236}">
                <a16:creationId xmlns:a16="http://schemas.microsoft.com/office/drawing/2014/main" id="{82930516-68E8-49EC-9365-CB4AD6C4E0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86578" y="2104007"/>
            <a:ext cx="6104349" cy="3923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7795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7C02E9F-2EF7-47A9-9A7F-F7442684A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Criando a pasta </a:t>
            </a:r>
            <a:r>
              <a:rPr lang="pt-BR" dirty="0" err="1"/>
              <a:t>resources</a:t>
            </a:r>
            <a:r>
              <a:rPr lang="pt-BR" dirty="0"/>
              <a:t> – Necessário para o PRIMEFACES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5D8CFCD-F34D-497E-817B-C675C48AD0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1086" y="1657072"/>
            <a:ext cx="6858000" cy="485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8657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E64242-2E75-495F-82BA-161339EED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Em </a:t>
            </a:r>
            <a:r>
              <a:rPr lang="pt-BR" dirty="0" err="1"/>
              <a:t>resources</a:t>
            </a:r>
            <a:r>
              <a:rPr lang="pt-BR" dirty="0"/>
              <a:t> – Criação de Pastas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D974300-FEB2-45A6-894F-2252DCD755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8512" y="1762679"/>
            <a:ext cx="5514975" cy="436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9132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090395D-243F-4ABB-848C-48BE98560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Criação da pasta </a:t>
            </a:r>
            <a:r>
              <a:rPr lang="pt-BR" dirty="0" err="1"/>
              <a:t>css</a:t>
            </a:r>
            <a:r>
              <a:rPr lang="pt-BR" dirty="0"/>
              <a:t> em </a:t>
            </a:r>
            <a:r>
              <a:rPr lang="pt-BR" dirty="0" err="1"/>
              <a:t>resources</a:t>
            </a:r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051814E-55F6-4EFC-86B8-6DE555EFDE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1459" y="1700814"/>
            <a:ext cx="687705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0658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2705C05-1E11-4B3B-930A-F2B0B759D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Criação da pasta </a:t>
            </a:r>
            <a:r>
              <a:rPr lang="pt-BR" dirty="0" err="1"/>
              <a:t>js</a:t>
            </a:r>
            <a:r>
              <a:rPr lang="pt-BR" dirty="0"/>
              <a:t> em </a:t>
            </a:r>
            <a:r>
              <a:rPr lang="pt-BR" dirty="0" err="1"/>
              <a:t>resources</a:t>
            </a:r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79CAE05-7FA5-45A6-BF94-8E745B4B9E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1156" y="1748728"/>
            <a:ext cx="6848475" cy="484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646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352CBD-F336-478C-B6A4-985E62CB79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 Está Agora</a:t>
            </a:r>
          </a:p>
        </p:txBody>
      </p:sp>
      <p:pic>
        <p:nvPicPr>
          <p:cNvPr id="4" name="Espaço Reservado para Conteúdo 3">
            <a:extLst>
              <a:ext uri="{FF2B5EF4-FFF2-40B4-BE49-F238E27FC236}">
                <a16:creationId xmlns:a16="http://schemas.microsoft.com/office/drawing/2014/main" id="{9FC83E5F-3B1C-471A-8E91-14023E4010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02819" y="1574977"/>
            <a:ext cx="3819469" cy="4658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6419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ABDA28-D0CB-40B2-AC88-2EC9356C6C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Vamos criar uma pasta Include – para composições de página</a:t>
            </a:r>
          </a:p>
        </p:txBody>
      </p:sp>
      <p:pic>
        <p:nvPicPr>
          <p:cNvPr id="4" name="Espaço Reservado para Conteúdo 3">
            <a:extLst>
              <a:ext uri="{FF2B5EF4-FFF2-40B4-BE49-F238E27FC236}">
                <a16:creationId xmlns:a16="http://schemas.microsoft.com/office/drawing/2014/main" id="{527C0013-C5BE-458B-BBD1-D475129876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97616" y="2133600"/>
            <a:ext cx="6698594" cy="377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2195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D4E582-D0AE-4508-99E1-8700FB635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Defina o nome como includes</a:t>
            </a:r>
          </a:p>
        </p:txBody>
      </p:sp>
      <p:pic>
        <p:nvPicPr>
          <p:cNvPr id="4" name="Espaço Reservado para Conteúdo 3">
            <a:extLst>
              <a:ext uri="{FF2B5EF4-FFF2-40B4-BE49-F238E27FC236}">
                <a16:creationId xmlns:a16="http://schemas.microsoft.com/office/drawing/2014/main" id="{AD4427E7-A175-468E-895E-FB30E0FBF3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81435" y="2133600"/>
            <a:ext cx="5330955" cy="377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6938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5BFB66-98AB-4CD9-954E-00A815CFE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Deve ficar assim.</a:t>
            </a:r>
          </a:p>
        </p:txBody>
      </p:sp>
      <p:pic>
        <p:nvPicPr>
          <p:cNvPr id="4" name="Espaço Reservado para Conteúdo 3">
            <a:extLst>
              <a:ext uri="{FF2B5EF4-FFF2-40B4-BE49-F238E27FC236}">
                <a16:creationId xmlns:a16="http://schemas.microsoft.com/office/drawing/2014/main" id="{DA9A13E1-1E27-4AE1-B5A5-4276FF64B9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76692" y="1528595"/>
            <a:ext cx="4476275" cy="4705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8099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6A09C3-0E04-4689-A6F9-5B490B6FF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Criando um </a:t>
            </a:r>
            <a:r>
              <a:rPr lang="pt-BR" dirty="0" err="1"/>
              <a:t>Template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DF9CB9C-EBDD-4C81-AC65-6B6D5EFB0C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Vamos criar uma página simples de </a:t>
            </a:r>
            <a:r>
              <a:rPr lang="pt-BR" dirty="0" err="1"/>
              <a:t>template</a:t>
            </a:r>
            <a:r>
              <a:rPr lang="pt-B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508701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220C9A9-60CC-464A-A756-9DDFB7062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Na pasta de </a:t>
            </a:r>
            <a:r>
              <a:rPr lang="pt-BR" dirty="0" err="1"/>
              <a:t>Template</a:t>
            </a:r>
            <a:r>
              <a:rPr lang="pt-BR" dirty="0"/>
              <a:t> vamos criar uma página WEB</a:t>
            </a:r>
          </a:p>
        </p:txBody>
      </p:sp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1F4C47BD-C2CC-4E18-8CC8-AB5A6B1B30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89429" y="1905000"/>
            <a:ext cx="6871317" cy="4488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4397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6F530A-80C9-4524-855B-2BB8C6BED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Java Server Faces obrigatoriamente o padrão é JSF.</a:t>
            </a:r>
          </a:p>
        </p:txBody>
      </p:sp>
      <p:pic>
        <p:nvPicPr>
          <p:cNvPr id="9" name="Espaço Reservado para Conteúdo 8">
            <a:extLst>
              <a:ext uri="{FF2B5EF4-FFF2-40B4-BE49-F238E27FC236}">
                <a16:creationId xmlns:a16="http://schemas.microsoft.com/office/drawing/2014/main" id="{EC1ACCE1-B07B-4C4B-9CA1-5D77B5379F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40855" y="1905000"/>
            <a:ext cx="7625918" cy="4704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9123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04DA12-FE6F-42ED-9596-2297185A0D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Inserir o nome do Arquivo JSF para </a:t>
            </a:r>
            <a:r>
              <a:rPr lang="pt-BR" dirty="0" err="1"/>
              <a:t>modeloSistema</a:t>
            </a:r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07B5306-CC2F-4A39-8870-D8E937BF89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4667" y="1905000"/>
            <a:ext cx="8372475" cy="446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4100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B5A283-79EA-429B-A4CC-4705DC32B0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 deve aparecer.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DF436603-BA7B-4DBE-A7F4-20A0ED00EA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10881CD9-DDBB-4B2D-8A20-823F6609D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9919" y="2133600"/>
            <a:ext cx="9667782" cy="3852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9724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835285-AF16-41DD-ACE3-DC4FEFC039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Bom agora precisamos importas as bibliotecas e indicar as </a:t>
            </a:r>
            <a:r>
              <a:rPr lang="pt-BR" dirty="0" err="1"/>
              <a:t>tags</a:t>
            </a:r>
            <a:r>
              <a:rPr lang="pt-BR" dirty="0"/>
              <a:t> XML NAMESPACE para o </a:t>
            </a:r>
            <a:r>
              <a:rPr lang="pt-BR" dirty="0" err="1"/>
              <a:t>template</a:t>
            </a:r>
            <a:r>
              <a:rPr lang="pt-BR" dirty="0"/>
              <a:t>.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94D180B-C0CD-4F63-A551-8513D41A47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/>
              <a:t>O texto se encontra no arquivo base da aula.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/>
              <a:t>&lt;</a:t>
            </a:r>
            <a:r>
              <a:rPr lang="pt-BR" dirty="0" err="1"/>
              <a:t>html</a:t>
            </a:r>
            <a:r>
              <a:rPr lang="pt-BR" dirty="0"/>
              <a:t> </a:t>
            </a:r>
          </a:p>
          <a:p>
            <a:pPr marL="0" indent="0">
              <a:buNone/>
            </a:pPr>
            <a:r>
              <a:rPr lang="pt-BR" dirty="0" err="1"/>
              <a:t>xmlns</a:t>
            </a:r>
            <a:r>
              <a:rPr lang="pt-BR" dirty="0"/>
              <a:t>="http://www.w3.org/1999/</a:t>
            </a:r>
            <a:r>
              <a:rPr lang="pt-BR" dirty="0" err="1"/>
              <a:t>xhtml</a:t>
            </a:r>
            <a:r>
              <a:rPr lang="pt-BR" dirty="0"/>
              <a:t>"</a:t>
            </a:r>
          </a:p>
          <a:p>
            <a:pPr marL="0" indent="0">
              <a:buNone/>
            </a:pPr>
            <a:r>
              <a:rPr lang="pt-BR" dirty="0" err="1"/>
              <a:t>xmlns:h</a:t>
            </a:r>
            <a:r>
              <a:rPr lang="pt-BR" dirty="0"/>
              <a:t>="http://java.sun.com/</a:t>
            </a:r>
            <a:r>
              <a:rPr lang="pt-BR" dirty="0" err="1"/>
              <a:t>jsf</a:t>
            </a:r>
            <a:r>
              <a:rPr lang="pt-BR" dirty="0"/>
              <a:t>/</a:t>
            </a:r>
            <a:r>
              <a:rPr lang="pt-BR" dirty="0" err="1"/>
              <a:t>html</a:t>
            </a:r>
            <a:r>
              <a:rPr lang="pt-BR" dirty="0"/>
              <a:t>" </a:t>
            </a:r>
          </a:p>
          <a:p>
            <a:pPr marL="0" indent="0">
              <a:buNone/>
            </a:pPr>
            <a:r>
              <a:rPr lang="pt-BR" dirty="0" err="1"/>
              <a:t>xmlns:f</a:t>
            </a:r>
            <a:r>
              <a:rPr lang="pt-BR" dirty="0"/>
              <a:t>="http://java.sun.com/</a:t>
            </a:r>
            <a:r>
              <a:rPr lang="pt-BR" dirty="0" err="1"/>
              <a:t>jsf</a:t>
            </a:r>
            <a:r>
              <a:rPr lang="pt-BR" dirty="0"/>
              <a:t>/core"</a:t>
            </a:r>
          </a:p>
          <a:p>
            <a:pPr marL="0" indent="0">
              <a:buNone/>
            </a:pPr>
            <a:r>
              <a:rPr lang="pt-BR" dirty="0" err="1"/>
              <a:t>xmlns:ui</a:t>
            </a:r>
            <a:r>
              <a:rPr lang="pt-BR" dirty="0"/>
              <a:t>="http://java.sun.com/</a:t>
            </a:r>
            <a:r>
              <a:rPr lang="pt-BR" dirty="0" err="1"/>
              <a:t>jsf</a:t>
            </a:r>
            <a:r>
              <a:rPr lang="pt-BR" dirty="0"/>
              <a:t>/</a:t>
            </a:r>
            <a:r>
              <a:rPr lang="pt-BR" dirty="0" err="1"/>
              <a:t>facelets</a:t>
            </a:r>
            <a:r>
              <a:rPr lang="pt-BR" dirty="0"/>
              <a:t>"</a:t>
            </a:r>
          </a:p>
          <a:p>
            <a:pPr marL="0" indent="0">
              <a:buNone/>
            </a:pPr>
            <a:r>
              <a:rPr lang="pt-BR" dirty="0" err="1"/>
              <a:t>xmlns:p</a:t>
            </a:r>
            <a:r>
              <a:rPr lang="pt-BR" dirty="0"/>
              <a:t>="http://primefaces.org/ui"</a:t>
            </a:r>
          </a:p>
          <a:p>
            <a:pPr marL="0" indent="0">
              <a:buNone/>
            </a:pPr>
            <a:r>
              <a:rPr lang="pt-BR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30975716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D31016-11E9-4D80-8E5F-3343AFF87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 vai ficar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E577FAE-694C-470A-AE3A-BD1B1D511C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8832" y="2470535"/>
            <a:ext cx="7696200" cy="273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0161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80FC5A-E65E-47B2-B689-9C8751F62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Devemos Adicionar o Driver do MySQL Na </a:t>
            </a:r>
            <a:r>
              <a:rPr lang="pt-BR" dirty="0" err="1"/>
              <a:t>BiBlioteca</a:t>
            </a:r>
            <a:endParaRPr lang="pt-BR" dirty="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1C725B98-D323-4CF3-A966-A04552CE97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1265" y="2177895"/>
            <a:ext cx="4887112" cy="3503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3097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D2EAC5-D18B-49AA-97E3-CB31B5368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 as bibliotecas importas podemos começar a trabalhar no Layout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07813F6-A7A6-46D4-A1B1-E7F0118F31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9211" y="2043260"/>
            <a:ext cx="9386765" cy="4653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0993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C7ACB4-9E43-4E78-8515-51EFAE8AC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Onde posso escolher os Layouts?</a:t>
            </a:r>
            <a:br>
              <a:rPr lang="pt-BR" dirty="0"/>
            </a:br>
            <a:r>
              <a:rPr lang="pt-BR" dirty="0"/>
              <a:t>Na Página do </a:t>
            </a:r>
            <a:r>
              <a:rPr lang="pt-BR" dirty="0" err="1"/>
              <a:t>PrimeFaces</a:t>
            </a:r>
            <a:r>
              <a:rPr lang="pt-BR" dirty="0"/>
              <a:t> na Guia </a:t>
            </a:r>
            <a:r>
              <a:rPr lang="pt-BR" dirty="0" err="1"/>
              <a:t>Panel</a:t>
            </a:r>
            <a:r>
              <a:rPr lang="pt-BR" dirty="0"/>
              <a:t> – Layout e copiamos código </a:t>
            </a:r>
            <a:r>
              <a:rPr lang="pt-BR" dirty="0">
                <a:sym typeface="Wingdings" panose="05000000000000000000" pitchFamily="2" charset="2"/>
              </a:rPr>
              <a:t>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AA72E44-C6FF-401B-B413-6C9F763336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Inserir imagem posterior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8CD44F8-6838-40BF-B04F-C78546B99E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9212" y="2133600"/>
            <a:ext cx="9138190" cy="4582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9740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19DB4A-2556-469B-AFD5-4559A49CC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que inserir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E0B21F4-5272-4A1C-8EA3-741EDBB4D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pt-BR" dirty="0"/>
              <a:t> &lt;</a:t>
            </a:r>
            <a:r>
              <a:rPr lang="pt-BR" dirty="0" err="1"/>
              <a:t>h:body</a:t>
            </a:r>
            <a:r>
              <a:rPr lang="pt-BR" dirty="0"/>
              <a:t>&gt;</a:t>
            </a:r>
          </a:p>
          <a:p>
            <a:pPr marL="0" indent="0">
              <a:buNone/>
            </a:pPr>
            <a:r>
              <a:rPr lang="pt-BR" dirty="0"/>
              <a:t>        &lt;</a:t>
            </a:r>
            <a:r>
              <a:rPr lang="pt-BR" dirty="0" err="1"/>
              <a:t>p:layout</a:t>
            </a:r>
            <a:r>
              <a:rPr lang="pt-BR" dirty="0"/>
              <a:t> </a:t>
            </a:r>
            <a:r>
              <a:rPr lang="pt-BR" dirty="0" err="1"/>
              <a:t>style</a:t>
            </a:r>
            <a:r>
              <a:rPr lang="pt-BR" dirty="0"/>
              <a:t>="min-width:400px;min-height:200px"&gt;</a:t>
            </a:r>
          </a:p>
          <a:p>
            <a:pPr marL="0" indent="0">
              <a:buNone/>
            </a:pPr>
            <a:r>
              <a:rPr lang="pt-BR" dirty="0"/>
              <a:t>            &lt;</a:t>
            </a:r>
            <a:r>
              <a:rPr lang="pt-BR" dirty="0" err="1"/>
              <a:t>p:layoutUnit</a:t>
            </a:r>
            <a:r>
              <a:rPr lang="pt-BR" dirty="0"/>
              <a:t> position="</a:t>
            </a:r>
            <a:r>
              <a:rPr lang="pt-BR" dirty="0" err="1"/>
              <a:t>west</a:t>
            </a:r>
            <a:r>
              <a:rPr lang="pt-BR" dirty="0"/>
              <a:t>" </a:t>
            </a:r>
            <a:r>
              <a:rPr lang="pt-BR" dirty="0" err="1"/>
              <a:t>resizable</a:t>
            </a:r>
            <a:r>
              <a:rPr lang="pt-BR" dirty="0"/>
              <a:t>="</a:t>
            </a:r>
            <a:r>
              <a:rPr lang="pt-BR" dirty="0" err="1"/>
              <a:t>true</a:t>
            </a:r>
            <a:r>
              <a:rPr lang="pt-BR" dirty="0"/>
              <a:t>" </a:t>
            </a:r>
            <a:r>
              <a:rPr lang="pt-BR" dirty="0" err="1"/>
              <a:t>size</a:t>
            </a:r>
            <a:r>
              <a:rPr lang="pt-BR" dirty="0"/>
              <a:t>="100" </a:t>
            </a:r>
            <a:r>
              <a:rPr lang="pt-BR" dirty="0" err="1"/>
              <a:t>minSize</a:t>
            </a:r>
            <a:r>
              <a:rPr lang="pt-BR" dirty="0"/>
              <a:t>="40" </a:t>
            </a:r>
            <a:r>
              <a:rPr lang="pt-BR" dirty="0" err="1"/>
              <a:t>maxSize</a:t>
            </a:r>
            <a:r>
              <a:rPr lang="pt-BR" dirty="0"/>
              <a:t>="200"&gt;</a:t>
            </a:r>
          </a:p>
          <a:p>
            <a:pPr marL="0" indent="0">
              <a:buNone/>
            </a:pPr>
            <a:r>
              <a:rPr lang="pt-BR" dirty="0"/>
              <a:t>                West</a:t>
            </a:r>
          </a:p>
          <a:p>
            <a:pPr marL="0" indent="0">
              <a:buNone/>
            </a:pPr>
            <a:r>
              <a:rPr lang="pt-BR" dirty="0"/>
              <a:t>            &lt;/</a:t>
            </a:r>
            <a:r>
              <a:rPr lang="pt-BR" dirty="0" err="1"/>
              <a:t>p:layoutUnit</a:t>
            </a:r>
            <a:r>
              <a:rPr lang="pt-BR" dirty="0"/>
              <a:t>&gt;</a:t>
            </a:r>
          </a:p>
          <a:p>
            <a:pPr marL="0" indent="0">
              <a:buNone/>
            </a:pPr>
            <a:r>
              <a:rPr lang="pt-BR" dirty="0"/>
              <a:t>            &lt;</a:t>
            </a:r>
            <a:r>
              <a:rPr lang="pt-BR" dirty="0" err="1"/>
              <a:t>p:layoutUnit</a:t>
            </a:r>
            <a:r>
              <a:rPr lang="pt-BR" dirty="0"/>
              <a:t> position="center"&gt;</a:t>
            </a:r>
          </a:p>
          <a:p>
            <a:pPr marL="0" indent="0">
              <a:buNone/>
            </a:pPr>
            <a:r>
              <a:rPr lang="pt-BR" dirty="0"/>
              <a:t>                Center                </a:t>
            </a:r>
          </a:p>
          <a:p>
            <a:pPr marL="0" indent="0">
              <a:buNone/>
            </a:pPr>
            <a:r>
              <a:rPr lang="pt-BR" dirty="0"/>
              <a:t>            &lt;/</a:t>
            </a:r>
            <a:r>
              <a:rPr lang="pt-BR" dirty="0" err="1"/>
              <a:t>p:layoutUnit</a:t>
            </a:r>
            <a:r>
              <a:rPr lang="pt-BR" dirty="0"/>
              <a:t>&gt;</a:t>
            </a:r>
          </a:p>
          <a:p>
            <a:pPr marL="0" indent="0">
              <a:buNone/>
            </a:pPr>
            <a:r>
              <a:rPr lang="pt-BR" dirty="0"/>
              <a:t>        &lt;/</a:t>
            </a:r>
            <a:r>
              <a:rPr lang="pt-BR" dirty="0" err="1"/>
              <a:t>p:layout</a:t>
            </a:r>
            <a:r>
              <a:rPr lang="pt-BR" dirty="0"/>
              <a:t>&gt;    </a:t>
            </a:r>
          </a:p>
          <a:p>
            <a:pPr marL="0" indent="0">
              <a:buNone/>
            </a:pPr>
            <a:r>
              <a:rPr lang="pt-BR" dirty="0"/>
              <a:t>    &lt;/</a:t>
            </a:r>
            <a:r>
              <a:rPr lang="pt-BR" dirty="0" err="1"/>
              <a:t>h:body</a:t>
            </a:r>
            <a:r>
              <a:rPr lang="pt-BR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13594778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FF677F-B499-436C-9F7B-00CA595E4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Vamos altera a página de layout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F1B64C3-1286-4F38-A39F-7F7CDC4714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Primeiro inserir que o layout é </a:t>
            </a:r>
            <a:r>
              <a:rPr lang="pt-BR" dirty="0" err="1"/>
              <a:t>true</a:t>
            </a:r>
            <a:r>
              <a:rPr lang="pt-BR" dirty="0"/>
              <a:t> para ser compatível para qualquer tamanho de navegador não importando o aparelho, deixando o layout responsivo.</a:t>
            </a:r>
          </a:p>
          <a:p>
            <a:r>
              <a:rPr lang="pt-BR" dirty="0"/>
              <a:t>SAI</a:t>
            </a:r>
          </a:p>
          <a:p>
            <a:r>
              <a:rPr lang="pt-BR" dirty="0"/>
              <a:t>&lt;</a:t>
            </a:r>
            <a:r>
              <a:rPr lang="pt-BR" dirty="0" err="1"/>
              <a:t>p:layout</a:t>
            </a:r>
            <a:r>
              <a:rPr lang="pt-BR" dirty="0"/>
              <a:t> </a:t>
            </a:r>
            <a:r>
              <a:rPr lang="pt-BR" dirty="0" err="1"/>
              <a:t>style</a:t>
            </a:r>
            <a:r>
              <a:rPr lang="pt-BR" dirty="0"/>
              <a:t>="min-width:400px;min-height:200px"&gt;</a:t>
            </a:r>
          </a:p>
          <a:p>
            <a:r>
              <a:rPr lang="pt-BR" dirty="0"/>
              <a:t>ENTRA</a:t>
            </a:r>
          </a:p>
          <a:p>
            <a:r>
              <a:rPr lang="pt-BR" dirty="0"/>
              <a:t>&lt;</a:t>
            </a:r>
            <a:r>
              <a:rPr lang="pt-BR" dirty="0" err="1"/>
              <a:t>p:layout</a:t>
            </a:r>
            <a:r>
              <a:rPr lang="pt-BR" dirty="0"/>
              <a:t> </a:t>
            </a:r>
            <a:r>
              <a:rPr lang="pt-BR" dirty="0" err="1"/>
              <a:t>fullPage</a:t>
            </a:r>
            <a:r>
              <a:rPr lang="pt-BR" dirty="0"/>
              <a:t>="</a:t>
            </a:r>
            <a:r>
              <a:rPr lang="pt-BR" dirty="0" err="1"/>
              <a:t>true</a:t>
            </a:r>
            <a:r>
              <a:rPr lang="pt-BR" dirty="0"/>
              <a:t>"&gt;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655641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66F907-0A24-458F-9C70-E3520B99E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Ajustando a página para alocar um menu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405D292-8E77-4AAD-8E7E-62BCBE1808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Vamos alocar o quadro que está no West para North</a:t>
            </a:r>
          </a:p>
          <a:p>
            <a:endParaRPr lang="pt-BR" dirty="0"/>
          </a:p>
          <a:p>
            <a:pPr marL="0" indent="0">
              <a:buNone/>
            </a:pPr>
            <a:r>
              <a:rPr lang="pt-BR" dirty="0"/>
              <a:t>Sai</a:t>
            </a:r>
          </a:p>
          <a:p>
            <a:pPr marL="0" indent="0">
              <a:buNone/>
            </a:pPr>
            <a:r>
              <a:rPr lang="en-US" dirty="0"/>
              <a:t>&lt;</a:t>
            </a:r>
            <a:r>
              <a:rPr lang="en-US" dirty="0" err="1"/>
              <a:t>p:layoutUnit</a:t>
            </a:r>
            <a:r>
              <a:rPr lang="en-US" dirty="0"/>
              <a:t> position="west" resizable="true" size="100" </a:t>
            </a:r>
            <a:r>
              <a:rPr lang="en-US" dirty="0" err="1"/>
              <a:t>minSize</a:t>
            </a:r>
            <a:r>
              <a:rPr lang="en-US" dirty="0"/>
              <a:t>="40" </a:t>
            </a:r>
            <a:r>
              <a:rPr lang="en-US" dirty="0" err="1"/>
              <a:t>maxSize</a:t>
            </a:r>
            <a:r>
              <a:rPr lang="en-US" dirty="0"/>
              <a:t>="200"&gt;</a:t>
            </a:r>
          </a:p>
          <a:p>
            <a:pPr marL="0" indent="0">
              <a:buNone/>
            </a:pPr>
            <a:r>
              <a:rPr lang="en-US" dirty="0" err="1"/>
              <a:t>Vira</a:t>
            </a:r>
            <a:endParaRPr lang="en-US" dirty="0"/>
          </a:p>
          <a:p>
            <a:pPr marL="0" indent="0">
              <a:buNone/>
            </a:pPr>
            <a:r>
              <a:rPr lang="pt-BR" dirty="0"/>
              <a:t>&lt;</a:t>
            </a:r>
            <a:r>
              <a:rPr lang="pt-BR" dirty="0" err="1"/>
              <a:t>p:layoutUnit</a:t>
            </a:r>
            <a:r>
              <a:rPr lang="pt-BR" dirty="0"/>
              <a:t> position="</a:t>
            </a:r>
            <a:r>
              <a:rPr lang="pt-BR" dirty="0" err="1"/>
              <a:t>north</a:t>
            </a:r>
            <a:r>
              <a:rPr lang="pt-BR" dirty="0"/>
              <a:t>"&gt;</a:t>
            </a:r>
          </a:p>
          <a:p>
            <a:endParaRPr lang="en-US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7895100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8905A2-ACBA-47FD-9355-6E3C0C86D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Testemos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DD2426E-4FEA-4AE2-95E1-A016178111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2">
            <a:normAutofit fontScale="85000" lnSpcReduction="20000"/>
          </a:bodyPr>
          <a:lstStyle/>
          <a:p>
            <a:pPr marL="0" indent="0">
              <a:buNone/>
            </a:pPr>
            <a:r>
              <a:rPr lang="pt-BR" dirty="0"/>
              <a:t>Como está no Momento.</a:t>
            </a:r>
          </a:p>
          <a:p>
            <a:pPr marL="0" indent="0">
              <a:buNone/>
            </a:pPr>
            <a:r>
              <a:rPr lang="pt-BR" dirty="0"/>
              <a:t>&lt;?</a:t>
            </a:r>
            <a:r>
              <a:rPr lang="pt-BR" dirty="0" err="1"/>
              <a:t>xml</a:t>
            </a:r>
            <a:r>
              <a:rPr lang="pt-BR" dirty="0"/>
              <a:t> </a:t>
            </a:r>
            <a:r>
              <a:rPr lang="pt-BR" dirty="0" err="1"/>
              <a:t>version</a:t>
            </a:r>
            <a:r>
              <a:rPr lang="pt-BR" dirty="0"/>
              <a:t>='1.0' </a:t>
            </a:r>
            <a:r>
              <a:rPr lang="pt-BR" dirty="0" err="1"/>
              <a:t>encoding</a:t>
            </a:r>
            <a:r>
              <a:rPr lang="pt-BR" dirty="0"/>
              <a:t>='UTF-8' ?&gt;</a:t>
            </a:r>
          </a:p>
          <a:p>
            <a:pPr marL="0" indent="0">
              <a:buNone/>
            </a:pPr>
            <a:r>
              <a:rPr lang="pt-BR" dirty="0"/>
              <a:t>&lt;!DOCTYPE </a:t>
            </a:r>
            <a:r>
              <a:rPr lang="pt-BR" dirty="0" err="1"/>
              <a:t>html</a:t>
            </a:r>
            <a:r>
              <a:rPr lang="pt-BR" dirty="0"/>
              <a:t> PUBLIC "-//W3C//DTD XHTML 1.0 </a:t>
            </a:r>
            <a:r>
              <a:rPr lang="pt-BR" dirty="0" err="1"/>
              <a:t>Transitional</a:t>
            </a:r>
            <a:r>
              <a:rPr lang="pt-BR" dirty="0"/>
              <a:t>//EN" "http://www.w3.org/TR/xhtml1/DTD/xhtml1-transitional.dtd"&gt;</a:t>
            </a:r>
          </a:p>
          <a:p>
            <a:pPr marL="0" indent="0">
              <a:buNone/>
            </a:pPr>
            <a:r>
              <a:rPr lang="pt-BR" dirty="0"/>
              <a:t>&lt;</a:t>
            </a:r>
            <a:r>
              <a:rPr lang="pt-BR" dirty="0" err="1"/>
              <a:t>html</a:t>
            </a:r>
            <a:r>
              <a:rPr lang="pt-BR" dirty="0"/>
              <a:t> </a:t>
            </a:r>
            <a:r>
              <a:rPr lang="pt-BR" dirty="0" err="1"/>
              <a:t>xmlns</a:t>
            </a:r>
            <a:r>
              <a:rPr lang="pt-BR" dirty="0"/>
              <a:t>="http://www.w3.org/1999/</a:t>
            </a:r>
            <a:r>
              <a:rPr lang="pt-BR" dirty="0" err="1"/>
              <a:t>xhtml</a:t>
            </a:r>
            <a:r>
              <a:rPr lang="pt-BR" dirty="0"/>
              <a:t>"</a:t>
            </a:r>
          </a:p>
          <a:p>
            <a:pPr marL="0" indent="0">
              <a:buNone/>
            </a:pPr>
            <a:r>
              <a:rPr lang="pt-BR" dirty="0" err="1"/>
              <a:t>xmlns:h</a:t>
            </a:r>
            <a:r>
              <a:rPr lang="pt-BR" dirty="0"/>
              <a:t>="http://java.sun.com/</a:t>
            </a:r>
            <a:r>
              <a:rPr lang="pt-BR" dirty="0" err="1"/>
              <a:t>jsf</a:t>
            </a:r>
            <a:r>
              <a:rPr lang="pt-BR" dirty="0"/>
              <a:t>/</a:t>
            </a:r>
            <a:r>
              <a:rPr lang="pt-BR" dirty="0" err="1"/>
              <a:t>html</a:t>
            </a:r>
            <a:r>
              <a:rPr lang="pt-BR" dirty="0"/>
              <a:t>" </a:t>
            </a:r>
          </a:p>
          <a:p>
            <a:pPr marL="0" indent="0">
              <a:buNone/>
            </a:pPr>
            <a:r>
              <a:rPr lang="pt-BR" dirty="0" err="1"/>
              <a:t>xmlns:f</a:t>
            </a:r>
            <a:r>
              <a:rPr lang="pt-BR" dirty="0"/>
              <a:t>="http://java.sun.com/</a:t>
            </a:r>
            <a:r>
              <a:rPr lang="pt-BR" dirty="0" err="1"/>
              <a:t>jsf</a:t>
            </a:r>
            <a:r>
              <a:rPr lang="pt-BR" dirty="0"/>
              <a:t>/core"</a:t>
            </a:r>
          </a:p>
          <a:p>
            <a:pPr marL="0" indent="0">
              <a:buNone/>
            </a:pPr>
            <a:r>
              <a:rPr lang="pt-BR" dirty="0" err="1"/>
              <a:t>xmlns:ui</a:t>
            </a:r>
            <a:r>
              <a:rPr lang="pt-BR" dirty="0"/>
              <a:t>="http://java.sun.com/</a:t>
            </a:r>
            <a:r>
              <a:rPr lang="pt-BR" dirty="0" err="1"/>
              <a:t>jsf</a:t>
            </a:r>
            <a:r>
              <a:rPr lang="pt-BR" dirty="0"/>
              <a:t>/</a:t>
            </a:r>
            <a:r>
              <a:rPr lang="pt-BR" dirty="0" err="1"/>
              <a:t>facelets</a:t>
            </a:r>
            <a:r>
              <a:rPr lang="pt-BR" dirty="0"/>
              <a:t>"</a:t>
            </a:r>
          </a:p>
          <a:p>
            <a:pPr marL="0" indent="0">
              <a:buNone/>
            </a:pPr>
            <a:r>
              <a:rPr lang="pt-BR" dirty="0" err="1"/>
              <a:t>xmlns:p</a:t>
            </a:r>
            <a:r>
              <a:rPr lang="pt-BR" dirty="0"/>
              <a:t>="http://primefaces.org/ui"&gt;</a:t>
            </a:r>
          </a:p>
          <a:p>
            <a:pPr marL="0" indent="0">
              <a:buNone/>
            </a:pPr>
            <a:r>
              <a:rPr lang="pt-BR" dirty="0"/>
              <a:t>    &lt;</a:t>
            </a:r>
            <a:r>
              <a:rPr lang="pt-BR" dirty="0" err="1"/>
              <a:t>h:head</a:t>
            </a:r>
            <a:r>
              <a:rPr lang="pt-BR" dirty="0"/>
              <a:t>&gt;</a:t>
            </a:r>
          </a:p>
          <a:p>
            <a:pPr marL="0" indent="0">
              <a:buNone/>
            </a:pPr>
            <a:r>
              <a:rPr lang="pt-BR" dirty="0"/>
              <a:t>        &lt;</a:t>
            </a:r>
            <a:r>
              <a:rPr lang="pt-BR" dirty="0" err="1"/>
              <a:t>title</a:t>
            </a:r>
            <a:r>
              <a:rPr lang="pt-BR" dirty="0"/>
              <a:t>&gt;Layout Sistema&lt;/</a:t>
            </a:r>
            <a:r>
              <a:rPr lang="pt-BR" dirty="0" err="1"/>
              <a:t>title</a:t>
            </a:r>
            <a:r>
              <a:rPr lang="pt-BR" dirty="0"/>
              <a:t>&gt;</a:t>
            </a:r>
          </a:p>
          <a:p>
            <a:pPr marL="0" indent="0">
              <a:buNone/>
            </a:pPr>
            <a:r>
              <a:rPr lang="pt-BR" dirty="0"/>
              <a:t>    &lt;/</a:t>
            </a:r>
            <a:r>
              <a:rPr lang="pt-BR" dirty="0" err="1"/>
              <a:t>h:head</a:t>
            </a:r>
            <a:r>
              <a:rPr lang="pt-BR" dirty="0"/>
              <a:t>&gt;</a:t>
            </a:r>
          </a:p>
          <a:p>
            <a:pPr marL="0" indent="0">
              <a:buNone/>
            </a:pPr>
            <a:r>
              <a:rPr lang="pt-BR" dirty="0"/>
              <a:t>    &lt;</a:t>
            </a:r>
            <a:r>
              <a:rPr lang="pt-BR" dirty="0" err="1"/>
              <a:t>h:body</a:t>
            </a:r>
            <a:r>
              <a:rPr lang="pt-BR" dirty="0"/>
              <a:t>&gt;</a:t>
            </a:r>
          </a:p>
          <a:p>
            <a:pPr marL="0" indent="0">
              <a:buNone/>
            </a:pPr>
            <a:r>
              <a:rPr lang="pt-BR" dirty="0"/>
              <a:t>        &lt;</a:t>
            </a:r>
            <a:r>
              <a:rPr lang="pt-BR" dirty="0" err="1"/>
              <a:t>p:layout</a:t>
            </a:r>
            <a:r>
              <a:rPr lang="pt-BR" dirty="0"/>
              <a:t> </a:t>
            </a:r>
            <a:r>
              <a:rPr lang="pt-BR" dirty="0" err="1"/>
              <a:t>fullPage</a:t>
            </a:r>
            <a:r>
              <a:rPr lang="pt-BR" dirty="0"/>
              <a:t>="</a:t>
            </a:r>
            <a:r>
              <a:rPr lang="pt-BR" dirty="0" err="1"/>
              <a:t>true</a:t>
            </a:r>
            <a:r>
              <a:rPr lang="pt-BR" dirty="0"/>
              <a:t>"&gt;</a:t>
            </a:r>
          </a:p>
          <a:p>
            <a:pPr marL="0" indent="0">
              <a:buNone/>
            </a:pPr>
            <a:r>
              <a:rPr lang="pt-BR" dirty="0"/>
              <a:t>            &lt;</a:t>
            </a:r>
            <a:r>
              <a:rPr lang="pt-BR" dirty="0" err="1"/>
              <a:t>p:layoutUnit</a:t>
            </a:r>
            <a:r>
              <a:rPr lang="pt-BR" dirty="0"/>
              <a:t> position="</a:t>
            </a:r>
            <a:r>
              <a:rPr lang="pt-BR" dirty="0" err="1"/>
              <a:t>north</a:t>
            </a:r>
            <a:r>
              <a:rPr lang="pt-BR" dirty="0"/>
              <a:t>"&gt;</a:t>
            </a:r>
          </a:p>
          <a:p>
            <a:pPr marL="0" indent="0">
              <a:buNone/>
            </a:pPr>
            <a:r>
              <a:rPr lang="pt-BR" dirty="0"/>
              <a:t>                Menu</a:t>
            </a:r>
          </a:p>
          <a:p>
            <a:pPr marL="0" indent="0">
              <a:buNone/>
            </a:pPr>
            <a:r>
              <a:rPr lang="pt-BR" dirty="0"/>
              <a:t>            &lt;/</a:t>
            </a:r>
            <a:r>
              <a:rPr lang="pt-BR" dirty="0" err="1"/>
              <a:t>p:layoutUnit</a:t>
            </a:r>
            <a:r>
              <a:rPr lang="pt-BR" dirty="0"/>
              <a:t>&gt;</a:t>
            </a:r>
          </a:p>
          <a:p>
            <a:pPr marL="0" indent="0">
              <a:buNone/>
            </a:pPr>
            <a:r>
              <a:rPr lang="pt-BR" dirty="0"/>
              <a:t>            &lt;</a:t>
            </a:r>
            <a:r>
              <a:rPr lang="pt-BR" dirty="0" err="1"/>
              <a:t>p:layoutUnit</a:t>
            </a:r>
            <a:r>
              <a:rPr lang="pt-BR" dirty="0"/>
              <a:t> position="center"&gt;</a:t>
            </a:r>
          </a:p>
          <a:p>
            <a:pPr marL="0" indent="0">
              <a:buNone/>
            </a:pPr>
            <a:r>
              <a:rPr lang="pt-BR" dirty="0"/>
              <a:t>                </a:t>
            </a:r>
            <a:r>
              <a:rPr lang="pt-BR" dirty="0" err="1"/>
              <a:t>Conteudo</a:t>
            </a:r>
            <a:r>
              <a:rPr lang="pt-BR" dirty="0"/>
              <a:t>                </a:t>
            </a:r>
          </a:p>
          <a:p>
            <a:pPr marL="0" indent="0">
              <a:buNone/>
            </a:pPr>
            <a:r>
              <a:rPr lang="pt-BR" dirty="0"/>
              <a:t>            &lt;/</a:t>
            </a:r>
            <a:r>
              <a:rPr lang="pt-BR" dirty="0" err="1"/>
              <a:t>p:layoutUnit</a:t>
            </a:r>
            <a:r>
              <a:rPr lang="pt-BR" dirty="0"/>
              <a:t>&gt;</a:t>
            </a:r>
          </a:p>
          <a:p>
            <a:pPr marL="0" indent="0">
              <a:buNone/>
            </a:pPr>
            <a:r>
              <a:rPr lang="pt-BR" dirty="0"/>
              <a:t>        &lt;/</a:t>
            </a:r>
            <a:r>
              <a:rPr lang="pt-BR" dirty="0" err="1"/>
              <a:t>p:layout</a:t>
            </a:r>
            <a:r>
              <a:rPr lang="pt-BR" dirty="0"/>
              <a:t>&gt;    </a:t>
            </a:r>
          </a:p>
          <a:p>
            <a:pPr marL="0" indent="0">
              <a:buNone/>
            </a:pPr>
            <a:r>
              <a:rPr lang="pt-BR" dirty="0"/>
              <a:t>    &lt;/</a:t>
            </a:r>
            <a:r>
              <a:rPr lang="pt-BR" dirty="0" err="1"/>
              <a:t>h:body</a:t>
            </a:r>
            <a:r>
              <a:rPr lang="pt-BR" dirty="0"/>
              <a:t>&gt;</a:t>
            </a:r>
          </a:p>
          <a:p>
            <a:pPr marL="0" indent="0">
              <a:buNone/>
            </a:pPr>
            <a:r>
              <a:rPr lang="pt-BR" dirty="0"/>
              <a:t>&lt;/</a:t>
            </a:r>
            <a:r>
              <a:rPr lang="pt-BR" dirty="0" err="1"/>
              <a:t>html</a:t>
            </a:r>
            <a:r>
              <a:rPr lang="pt-BR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27062851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5EA354-2ECB-4B82-98A9-704AD0D1BD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 deve está – Repare que já </a:t>
            </a:r>
            <a:r>
              <a:rPr lang="pt-BR"/>
              <a:t>é responsivo.</a:t>
            </a:r>
            <a:endParaRPr lang="pt-BR" dirty="0"/>
          </a:p>
        </p:txBody>
      </p:sp>
      <p:pic>
        <p:nvPicPr>
          <p:cNvPr id="4" name="Espaço Reservado para Conteúdo 3">
            <a:extLst>
              <a:ext uri="{FF2B5EF4-FFF2-40B4-BE49-F238E27FC236}">
                <a16:creationId xmlns:a16="http://schemas.microsoft.com/office/drawing/2014/main" id="{F0894038-869F-4BA6-ABF5-BC5EA31052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94125" y="2870200"/>
            <a:ext cx="6505575" cy="230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2934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5F8813-F1AC-429C-B9E7-3C6A94F3A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Criando o Menu do Sistema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07F53C4-F960-4858-A035-A054E02804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pt-BR" dirty="0"/>
              <a:t>Primeiro ajustamos a página de modelo indicando que serão incluídos objetos.</a:t>
            </a:r>
          </a:p>
          <a:p>
            <a:pPr marL="0" indent="0">
              <a:buNone/>
            </a:pPr>
            <a:r>
              <a:rPr lang="pt-BR" dirty="0"/>
              <a:t>&lt;</a:t>
            </a:r>
            <a:r>
              <a:rPr lang="pt-BR" dirty="0" err="1"/>
              <a:t>p:layout</a:t>
            </a:r>
            <a:r>
              <a:rPr lang="pt-BR" dirty="0"/>
              <a:t> </a:t>
            </a:r>
            <a:r>
              <a:rPr lang="pt-BR" dirty="0" err="1"/>
              <a:t>fullPage</a:t>
            </a:r>
            <a:r>
              <a:rPr lang="pt-BR" dirty="0"/>
              <a:t>="</a:t>
            </a:r>
            <a:r>
              <a:rPr lang="pt-BR" dirty="0" err="1"/>
              <a:t>true</a:t>
            </a:r>
            <a:r>
              <a:rPr lang="pt-BR" dirty="0"/>
              <a:t>"&gt;</a:t>
            </a:r>
          </a:p>
          <a:p>
            <a:pPr marL="0" indent="0">
              <a:buNone/>
            </a:pPr>
            <a:r>
              <a:rPr lang="pt-BR" dirty="0"/>
              <a:t>            &lt;</a:t>
            </a:r>
            <a:r>
              <a:rPr lang="pt-BR" dirty="0" err="1"/>
              <a:t>p:layoutUnit</a:t>
            </a:r>
            <a:r>
              <a:rPr lang="pt-BR" dirty="0"/>
              <a:t> position="</a:t>
            </a:r>
            <a:r>
              <a:rPr lang="pt-BR" dirty="0" err="1"/>
              <a:t>north</a:t>
            </a:r>
            <a:r>
              <a:rPr lang="pt-BR" dirty="0"/>
              <a:t>"&gt;</a:t>
            </a:r>
          </a:p>
          <a:p>
            <a:pPr marL="0" indent="0">
              <a:buNone/>
            </a:pPr>
            <a:r>
              <a:rPr lang="pt-BR" dirty="0"/>
              <a:t>                &lt;</a:t>
            </a:r>
            <a:r>
              <a:rPr lang="pt-BR" dirty="0" err="1"/>
              <a:t>ui:insert</a:t>
            </a:r>
            <a:r>
              <a:rPr lang="pt-BR" dirty="0"/>
              <a:t> </a:t>
            </a:r>
            <a:r>
              <a:rPr lang="pt-BR" dirty="0" err="1"/>
              <a:t>name</a:t>
            </a:r>
            <a:r>
              <a:rPr lang="pt-BR" dirty="0"/>
              <a:t>="menu" /&gt;</a:t>
            </a:r>
          </a:p>
          <a:p>
            <a:pPr marL="0" indent="0">
              <a:buNone/>
            </a:pPr>
            <a:r>
              <a:rPr lang="pt-BR" dirty="0"/>
              <a:t>            &lt;/</a:t>
            </a:r>
            <a:r>
              <a:rPr lang="pt-BR" dirty="0" err="1"/>
              <a:t>p:layoutUnit</a:t>
            </a:r>
            <a:r>
              <a:rPr lang="pt-BR" dirty="0"/>
              <a:t>&gt;</a:t>
            </a:r>
          </a:p>
          <a:p>
            <a:pPr marL="0" indent="0">
              <a:buNone/>
            </a:pPr>
            <a:r>
              <a:rPr lang="pt-BR" dirty="0"/>
              <a:t>            &lt;</a:t>
            </a:r>
            <a:r>
              <a:rPr lang="pt-BR" dirty="0" err="1"/>
              <a:t>p:layoutUnit</a:t>
            </a:r>
            <a:r>
              <a:rPr lang="pt-BR" dirty="0"/>
              <a:t> position="center"&gt;</a:t>
            </a:r>
          </a:p>
          <a:p>
            <a:pPr marL="0" indent="0">
              <a:buNone/>
            </a:pPr>
            <a:r>
              <a:rPr lang="pt-BR" dirty="0"/>
              <a:t>                &lt;</a:t>
            </a:r>
            <a:r>
              <a:rPr lang="pt-BR" dirty="0" err="1"/>
              <a:t>ui:insert</a:t>
            </a:r>
            <a:r>
              <a:rPr lang="pt-BR" dirty="0"/>
              <a:t> </a:t>
            </a:r>
            <a:r>
              <a:rPr lang="pt-BR" dirty="0" err="1"/>
              <a:t>name</a:t>
            </a:r>
            <a:r>
              <a:rPr lang="pt-BR" dirty="0"/>
              <a:t>="</a:t>
            </a:r>
            <a:r>
              <a:rPr lang="pt-BR" dirty="0" err="1"/>
              <a:t>conteudo</a:t>
            </a:r>
            <a:r>
              <a:rPr lang="pt-BR" dirty="0"/>
              <a:t>" /&gt;               </a:t>
            </a:r>
          </a:p>
          <a:p>
            <a:pPr marL="0" indent="0">
              <a:buNone/>
            </a:pPr>
            <a:r>
              <a:rPr lang="pt-BR" dirty="0"/>
              <a:t>            &lt;/</a:t>
            </a:r>
            <a:r>
              <a:rPr lang="pt-BR" dirty="0" err="1"/>
              <a:t>p:layoutUnit</a:t>
            </a:r>
            <a:r>
              <a:rPr lang="pt-BR" dirty="0"/>
              <a:t>&gt;</a:t>
            </a:r>
          </a:p>
          <a:p>
            <a:pPr marL="0" indent="0">
              <a:buNone/>
            </a:pPr>
            <a:r>
              <a:rPr lang="pt-BR" dirty="0"/>
              <a:t>        &lt;/</a:t>
            </a:r>
            <a:r>
              <a:rPr lang="pt-BR" dirty="0" err="1"/>
              <a:t>p:layout</a:t>
            </a:r>
            <a:r>
              <a:rPr lang="pt-BR" dirty="0"/>
              <a:t>&gt; </a:t>
            </a:r>
          </a:p>
        </p:txBody>
      </p:sp>
    </p:spTree>
    <p:extLst>
      <p:ext uri="{BB962C8B-B14F-4D97-AF65-F5344CB8AC3E}">
        <p14:creationId xmlns:p14="http://schemas.microsoft.com/office/powerpoint/2010/main" val="26993021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38A4E7-E79B-4A2A-83EE-BFEC59FDBE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Agora criando uma página Menu na pasta Includes</a:t>
            </a:r>
          </a:p>
        </p:txBody>
      </p:sp>
      <p:pic>
        <p:nvPicPr>
          <p:cNvPr id="8" name="Espaço Reservado para Conteúdo 7">
            <a:extLst>
              <a:ext uri="{FF2B5EF4-FFF2-40B4-BE49-F238E27FC236}">
                <a16:creationId xmlns:a16="http://schemas.microsoft.com/office/drawing/2014/main" id="{7F54461E-C8A7-4690-B1BE-27DDCD072C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49458" y="2133600"/>
            <a:ext cx="5794910" cy="377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45171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6FFE01-DC1D-4BA1-A3B0-68E14AFE0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Nomeando o </a:t>
            </a:r>
            <a:r>
              <a:rPr lang="pt-BR" dirty="0" err="1"/>
              <a:t>xhtml</a:t>
            </a:r>
            <a:r>
              <a:rPr lang="pt-BR" dirty="0"/>
              <a:t> como menu</a:t>
            </a:r>
          </a:p>
        </p:txBody>
      </p:sp>
      <p:sp>
        <p:nvSpPr>
          <p:cNvPr id="13" name="Espaço Reservado para Conteúdo 12">
            <a:extLst>
              <a:ext uri="{FF2B5EF4-FFF2-40B4-BE49-F238E27FC236}">
                <a16:creationId xmlns:a16="http://schemas.microsoft.com/office/drawing/2014/main" id="{2F0DA2A5-40EA-4CEE-8797-FE7A92F053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048D0BC1-BB63-4603-B330-D320A6EB4F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9212" y="1665256"/>
            <a:ext cx="8277225" cy="448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9978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66E498-9C31-4657-A33E-103473850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Escolhemos Driver JDBC do MySQL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A182B3F-1125-49F5-A255-AD605C58FA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3737" y="1905000"/>
            <a:ext cx="5724525" cy="470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57211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AEB700-AC3D-4D80-A679-9A8721B5D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Deve está assim</a:t>
            </a:r>
          </a:p>
        </p:txBody>
      </p:sp>
      <p:pic>
        <p:nvPicPr>
          <p:cNvPr id="4" name="Espaço Reservado para Conteúdo 3">
            <a:extLst>
              <a:ext uri="{FF2B5EF4-FFF2-40B4-BE49-F238E27FC236}">
                <a16:creationId xmlns:a16="http://schemas.microsoft.com/office/drawing/2014/main" id="{B7D9033E-CB87-4B80-9FAD-F4C91E4205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89213" y="2142699"/>
            <a:ext cx="8915400" cy="3760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31342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72595C-E4C2-4533-8F96-4CE7E9F89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Porém eu não preciso de um novo corpo e </a:t>
            </a:r>
            <a:r>
              <a:rPr lang="pt-BR" dirty="0" err="1"/>
              <a:t>etc</a:t>
            </a:r>
            <a:r>
              <a:rPr lang="pt-BR" dirty="0"/>
              <a:t> e </a:t>
            </a:r>
            <a:r>
              <a:rPr lang="pt-BR" dirty="0" err="1"/>
              <a:t>etc</a:t>
            </a:r>
            <a:r>
              <a:rPr lang="pt-BR" dirty="0"/>
              <a:t> vamos deletar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C9AD8694-9E5E-445A-A2F3-027E8B48EC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7213" y="2085466"/>
            <a:ext cx="7119246" cy="204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29258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0DA146-17F3-4E9B-9B09-7ED129C76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Agora vamos inserir as </a:t>
            </a:r>
            <a:r>
              <a:rPr lang="pt-BR" dirty="0" err="1"/>
              <a:t>tags</a:t>
            </a:r>
            <a:r>
              <a:rPr lang="pt-BR" dirty="0"/>
              <a:t> da nossa composição</a:t>
            </a:r>
          </a:p>
        </p:txBody>
      </p:sp>
      <p:pic>
        <p:nvPicPr>
          <p:cNvPr id="4" name="Espaço Reservado para Conteúdo 3">
            <a:extLst>
              <a:ext uri="{FF2B5EF4-FFF2-40B4-BE49-F238E27FC236}">
                <a16:creationId xmlns:a16="http://schemas.microsoft.com/office/drawing/2014/main" id="{F5EE6516-CAE5-4796-BDF2-8DA0CA4472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74019" y="2133600"/>
            <a:ext cx="7380790" cy="377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83044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E4623D-9270-4C31-B38C-0B2FF3D667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Agora precisamos inserir no código do menu, vou buscar na pagina do </a:t>
            </a:r>
            <a:r>
              <a:rPr lang="pt-BR" dirty="0" err="1"/>
              <a:t>primeface</a:t>
            </a:r>
            <a:endParaRPr lang="pt-BR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6691FBD8-D2EF-4A00-94FF-251F62EE29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9212" y="2065122"/>
            <a:ext cx="8911687" cy="4438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7898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F8C3421-EC20-4D73-8F77-75B0500B7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Vamos pegar uma parte do código para replicar.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251151A-EAE8-4989-A286-C39DC4BDA4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/>
              <a:t> &lt;</a:t>
            </a:r>
            <a:r>
              <a:rPr lang="pt-BR" dirty="0" err="1"/>
              <a:t>h:form</a:t>
            </a:r>
            <a:r>
              <a:rPr lang="pt-BR" dirty="0"/>
              <a:t>&gt;</a:t>
            </a:r>
          </a:p>
          <a:p>
            <a:pPr marL="0" indent="0">
              <a:buNone/>
            </a:pPr>
            <a:r>
              <a:rPr lang="pt-BR" dirty="0"/>
              <a:t>        &lt;</a:t>
            </a:r>
            <a:r>
              <a:rPr lang="pt-BR" dirty="0" err="1"/>
              <a:t>p:menubar</a:t>
            </a:r>
            <a:r>
              <a:rPr lang="pt-BR" dirty="0"/>
              <a:t>&gt;</a:t>
            </a:r>
          </a:p>
          <a:p>
            <a:pPr marL="0" indent="0">
              <a:buNone/>
            </a:pPr>
            <a:r>
              <a:rPr lang="pt-BR" dirty="0"/>
              <a:t>            &lt;</a:t>
            </a:r>
            <a:r>
              <a:rPr lang="pt-BR" dirty="0" err="1"/>
              <a:t>p:submenu</a:t>
            </a:r>
            <a:r>
              <a:rPr lang="pt-BR" dirty="0"/>
              <a:t> </a:t>
            </a:r>
            <a:r>
              <a:rPr lang="pt-BR" dirty="0" err="1"/>
              <a:t>label</a:t>
            </a:r>
            <a:r>
              <a:rPr lang="pt-BR" dirty="0"/>
              <a:t>="file" </a:t>
            </a:r>
            <a:r>
              <a:rPr lang="pt-BR" dirty="0" err="1"/>
              <a:t>icon</a:t>
            </a:r>
            <a:r>
              <a:rPr lang="pt-BR" dirty="0"/>
              <a:t>="ui-</a:t>
            </a:r>
            <a:r>
              <a:rPr lang="pt-BR" dirty="0" err="1"/>
              <a:t>icon</a:t>
            </a:r>
            <a:r>
              <a:rPr lang="pt-BR" dirty="0"/>
              <a:t>-</a:t>
            </a:r>
            <a:r>
              <a:rPr lang="pt-BR" dirty="0" err="1"/>
              <a:t>document</a:t>
            </a:r>
            <a:r>
              <a:rPr lang="pt-BR" dirty="0"/>
              <a:t>"&gt;</a:t>
            </a:r>
          </a:p>
          <a:p>
            <a:pPr marL="0" indent="0">
              <a:buNone/>
            </a:pPr>
            <a:r>
              <a:rPr lang="pt-BR" dirty="0"/>
              <a:t>                    &lt;</a:t>
            </a:r>
            <a:r>
              <a:rPr lang="pt-BR" dirty="0" err="1"/>
              <a:t>p:menuitem</a:t>
            </a:r>
            <a:r>
              <a:rPr lang="pt-BR" dirty="0"/>
              <a:t> </a:t>
            </a:r>
            <a:r>
              <a:rPr lang="pt-BR" dirty="0" err="1"/>
              <a:t>value</a:t>
            </a:r>
            <a:r>
              <a:rPr lang="pt-BR" dirty="0"/>
              <a:t>="Project" </a:t>
            </a:r>
            <a:r>
              <a:rPr lang="pt-BR" dirty="0" err="1"/>
              <a:t>url</a:t>
            </a:r>
            <a:r>
              <a:rPr lang="pt-BR" dirty="0"/>
              <a:t>="#" /&gt;</a:t>
            </a:r>
          </a:p>
          <a:p>
            <a:pPr marL="0" indent="0">
              <a:buNone/>
            </a:pPr>
            <a:r>
              <a:rPr lang="pt-BR" dirty="0"/>
              <a:t>            &lt;/</a:t>
            </a:r>
            <a:r>
              <a:rPr lang="pt-BR" dirty="0" err="1"/>
              <a:t>p:submenu</a:t>
            </a:r>
            <a:r>
              <a:rPr lang="pt-BR" dirty="0"/>
              <a:t>&gt;</a:t>
            </a:r>
          </a:p>
          <a:p>
            <a:pPr marL="0" indent="0">
              <a:buNone/>
            </a:pPr>
            <a:r>
              <a:rPr lang="pt-BR" dirty="0"/>
              <a:t>        &lt;/</a:t>
            </a:r>
            <a:r>
              <a:rPr lang="pt-BR" dirty="0" err="1"/>
              <a:t>p:menubar</a:t>
            </a:r>
            <a:r>
              <a:rPr lang="pt-BR" dirty="0"/>
              <a:t>&gt;        </a:t>
            </a:r>
          </a:p>
          <a:p>
            <a:pPr marL="0" indent="0">
              <a:buNone/>
            </a:pPr>
            <a:r>
              <a:rPr lang="pt-BR" dirty="0"/>
              <a:t>    &lt;/</a:t>
            </a:r>
            <a:r>
              <a:rPr lang="pt-BR" dirty="0" err="1"/>
              <a:t>h:form</a:t>
            </a:r>
            <a:r>
              <a:rPr lang="pt-BR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410428361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7F2B063-105D-49CC-8DA6-47603EB893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Vamos alterar o código para alguns </a:t>
            </a:r>
            <a:r>
              <a:rPr lang="pt-BR" dirty="0" err="1"/>
              <a:t>submenus</a:t>
            </a:r>
            <a:r>
              <a:rPr lang="pt-BR" dirty="0"/>
              <a:t>.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30A3CD8-BCE6-4803-8BCD-05C86EB3EE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2">
            <a:normAutofit fontScale="92500" lnSpcReduction="10000"/>
          </a:bodyPr>
          <a:lstStyle/>
          <a:p>
            <a:pPr marL="0" indent="0">
              <a:buNone/>
            </a:pPr>
            <a:r>
              <a:rPr lang="pt-BR" dirty="0"/>
              <a:t> &lt;</a:t>
            </a:r>
            <a:r>
              <a:rPr lang="pt-BR" dirty="0" err="1"/>
              <a:t>h:form</a:t>
            </a:r>
            <a:r>
              <a:rPr lang="pt-BR" dirty="0"/>
              <a:t>&gt;</a:t>
            </a:r>
          </a:p>
          <a:p>
            <a:pPr marL="0" indent="0">
              <a:buNone/>
            </a:pPr>
            <a:r>
              <a:rPr lang="pt-BR" dirty="0"/>
              <a:t>        &lt;</a:t>
            </a:r>
            <a:r>
              <a:rPr lang="pt-BR" dirty="0" err="1"/>
              <a:t>p:menubar</a:t>
            </a:r>
            <a:r>
              <a:rPr lang="pt-BR" dirty="0"/>
              <a:t>&gt;</a:t>
            </a:r>
          </a:p>
          <a:p>
            <a:pPr marL="0" indent="0">
              <a:buNone/>
            </a:pPr>
            <a:r>
              <a:rPr lang="pt-BR" dirty="0"/>
              <a:t>            &lt;</a:t>
            </a:r>
            <a:r>
              <a:rPr lang="pt-BR" dirty="0" err="1"/>
              <a:t>p:submenu</a:t>
            </a:r>
            <a:r>
              <a:rPr lang="pt-BR" dirty="0"/>
              <a:t> </a:t>
            </a:r>
            <a:r>
              <a:rPr lang="pt-BR" dirty="0" err="1"/>
              <a:t>label</a:t>
            </a:r>
            <a:r>
              <a:rPr lang="pt-BR" dirty="0"/>
              <a:t>="Arquivo" &gt;</a:t>
            </a:r>
          </a:p>
          <a:p>
            <a:pPr marL="0" indent="0">
              <a:buNone/>
            </a:pPr>
            <a:r>
              <a:rPr lang="pt-BR" dirty="0"/>
              <a:t>                &lt;</a:t>
            </a:r>
            <a:r>
              <a:rPr lang="pt-BR" dirty="0" err="1"/>
              <a:t>p:menuitem</a:t>
            </a:r>
            <a:r>
              <a:rPr lang="pt-BR" dirty="0"/>
              <a:t> </a:t>
            </a:r>
            <a:r>
              <a:rPr lang="pt-BR" dirty="0" err="1"/>
              <a:t>value</a:t>
            </a:r>
            <a:r>
              <a:rPr lang="pt-BR" dirty="0"/>
              <a:t>="Empresa" </a:t>
            </a:r>
            <a:r>
              <a:rPr lang="pt-BR" dirty="0" err="1"/>
              <a:t>url</a:t>
            </a:r>
            <a:r>
              <a:rPr lang="pt-BR" dirty="0"/>
              <a:t>="#" /&gt;</a:t>
            </a:r>
          </a:p>
          <a:p>
            <a:pPr marL="0" indent="0">
              <a:buNone/>
            </a:pPr>
            <a:r>
              <a:rPr lang="pt-BR" dirty="0"/>
              <a:t>                &lt;</a:t>
            </a:r>
            <a:r>
              <a:rPr lang="pt-BR" dirty="0" err="1"/>
              <a:t>p:menuitem</a:t>
            </a:r>
            <a:r>
              <a:rPr lang="pt-BR" dirty="0"/>
              <a:t> </a:t>
            </a:r>
            <a:r>
              <a:rPr lang="pt-BR" dirty="0" err="1"/>
              <a:t>value</a:t>
            </a:r>
            <a:r>
              <a:rPr lang="pt-BR" dirty="0"/>
              <a:t>="Site" </a:t>
            </a:r>
            <a:r>
              <a:rPr lang="pt-BR" dirty="0" err="1"/>
              <a:t>url</a:t>
            </a:r>
            <a:r>
              <a:rPr lang="pt-BR" dirty="0"/>
              <a:t>="#" /&gt;</a:t>
            </a:r>
          </a:p>
          <a:p>
            <a:pPr marL="0" indent="0">
              <a:buNone/>
            </a:pPr>
            <a:r>
              <a:rPr lang="pt-BR" dirty="0"/>
              <a:t>                &lt;</a:t>
            </a:r>
            <a:r>
              <a:rPr lang="pt-BR" dirty="0" err="1"/>
              <a:t>p:menuitem</a:t>
            </a:r>
            <a:r>
              <a:rPr lang="pt-BR" dirty="0"/>
              <a:t> </a:t>
            </a:r>
            <a:r>
              <a:rPr lang="pt-BR" dirty="0" err="1"/>
              <a:t>value</a:t>
            </a:r>
            <a:r>
              <a:rPr lang="pt-BR" dirty="0"/>
              <a:t>="Sair" </a:t>
            </a:r>
            <a:r>
              <a:rPr lang="pt-BR" dirty="0" err="1"/>
              <a:t>url</a:t>
            </a:r>
            <a:r>
              <a:rPr lang="pt-BR" dirty="0"/>
              <a:t>="#" /&gt;</a:t>
            </a:r>
          </a:p>
          <a:p>
            <a:pPr marL="0" indent="0">
              <a:buNone/>
            </a:pPr>
            <a:r>
              <a:rPr lang="pt-BR" dirty="0"/>
              <a:t>            &lt;/</a:t>
            </a:r>
            <a:r>
              <a:rPr lang="pt-BR" dirty="0" err="1"/>
              <a:t>p:submenu</a:t>
            </a:r>
            <a:r>
              <a:rPr lang="pt-BR" dirty="0"/>
              <a:t>&gt;</a:t>
            </a:r>
          </a:p>
          <a:p>
            <a:pPr marL="0" indent="0">
              <a:buNone/>
            </a:pPr>
            <a:r>
              <a:rPr lang="pt-BR" dirty="0"/>
              <a:t>            &lt;</a:t>
            </a:r>
            <a:r>
              <a:rPr lang="pt-BR" dirty="0" err="1"/>
              <a:t>p:submenu</a:t>
            </a:r>
            <a:r>
              <a:rPr lang="pt-BR" dirty="0"/>
              <a:t> </a:t>
            </a:r>
            <a:r>
              <a:rPr lang="pt-BR" dirty="0" err="1"/>
              <a:t>label</a:t>
            </a:r>
            <a:r>
              <a:rPr lang="pt-BR" dirty="0"/>
              <a:t>="Cadastros" &gt;</a:t>
            </a:r>
          </a:p>
          <a:p>
            <a:pPr marL="0" indent="0">
              <a:buNone/>
            </a:pPr>
            <a:r>
              <a:rPr lang="pt-BR" dirty="0"/>
              <a:t>                &lt;</a:t>
            </a:r>
            <a:r>
              <a:rPr lang="pt-BR" dirty="0" err="1"/>
              <a:t>p:menuitem</a:t>
            </a:r>
            <a:r>
              <a:rPr lang="pt-BR" dirty="0"/>
              <a:t> </a:t>
            </a:r>
            <a:r>
              <a:rPr lang="pt-BR" dirty="0" err="1"/>
              <a:t>value</a:t>
            </a:r>
            <a:r>
              <a:rPr lang="pt-BR" dirty="0"/>
              <a:t>="Alunos" </a:t>
            </a:r>
            <a:r>
              <a:rPr lang="pt-BR" dirty="0" err="1"/>
              <a:t>url</a:t>
            </a:r>
            <a:r>
              <a:rPr lang="pt-BR" dirty="0"/>
              <a:t>="#" /&gt;</a:t>
            </a:r>
          </a:p>
          <a:p>
            <a:pPr marL="0" indent="0">
              <a:buNone/>
            </a:pPr>
            <a:r>
              <a:rPr lang="pt-BR" dirty="0"/>
              <a:t>                &lt;</a:t>
            </a:r>
            <a:r>
              <a:rPr lang="pt-BR" dirty="0" err="1"/>
              <a:t>p:menuitem</a:t>
            </a:r>
            <a:r>
              <a:rPr lang="pt-BR" dirty="0"/>
              <a:t> </a:t>
            </a:r>
            <a:r>
              <a:rPr lang="pt-BR" dirty="0" err="1"/>
              <a:t>value</a:t>
            </a:r>
            <a:r>
              <a:rPr lang="pt-BR" dirty="0"/>
              <a:t>="Professores" </a:t>
            </a:r>
            <a:r>
              <a:rPr lang="pt-BR" dirty="0" err="1"/>
              <a:t>url</a:t>
            </a:r>
            <a:r>
              <a:rPr lang="pt-BR" dirty="0"/>
              <a:t>="#" /&gt;</a:t>
            </a:r>
          </a:p>
          <a:p>
            <a:pPr marL="0" indent="0">
              <a:buNone/>
            </a:pPr>
            <a:r>
              <a:rPr lang="pt-BR" dirty="0"/>
              <a:t>            &lt;/</a:t>
            </a:r>
            <a:r>
              <a:rPr lang="pt-BR" dirty="0" err="1"/>
              <a:t>p:submenu</a:t>
            </a:r>
            <a:r>
              <a:rPr lang="pt-BR" dirty="0"/>
              <a:t>&gt;</a:t>
            </a:r>
          </a:p>
          <a:p>
            <a:pPr marL="0" indent="0">
              <a:buNone/>
            </a:pPr>
            <a:r>
              <a:rPr lang="pt-BR" dirty="0"/>
              <a:t>            &lt;</a:t>
            </a:r>
            <a:r>
              <a:rPr lang="pt-BR" dirty="0" err="1"/>
              <a:t>p:submenu</a:t>
            </a:r>
            <a:r>
              <a:rPr lang="pt-BR" dirty="0"/>
              <a:t> </a:t>
            </a:r>
            <a:r>
              <a:rPr lang="pt-BR" dirty="0" err="1"/>
              <a:t>label</a:t>
            </a:r>
            <a:r>
              <a:rPr lang="pt-BR" dirty="0"/>
              <a:t>="Configurações" &gt;</a:t>
            </a:r>
          </a:p>
          <a:p>
            <a:pPr marL="0" indent="0">
              <a:buNone/>
            </a:pPr>
            <a:r>
              <a:rPr lang="pt-BR" dirty="0"/>
              <a:t>            &lt;/</a:t>
            </a:r>
            <a:r>
              <a:rPr lang="pt-BR" dirty="0" err="1"/>
              <a:t>p:submenu</a:t>
            </a:r>
            <a:r>
              <a:rPr lang="pt-BR" dirty="0"/>
              <a:t>&gt;</a:t>
            </a:r>
          </a:p>
          <a:p>
            <a:pPr marL="0" indent="0">
              <a:buNone/>
            </a:pPr>
            <a:r>
              <a:rPr lang="pt-BR" dirty="0"/>
              <a:t>            &lt;</a:t>
            </a:r>
            <a:r>
              <a:rPr lang="pt-BR" dirty="0" err="1"/>
              <a:t>p:submenu</a:t>
            </a:r>
            <a:r>
              <a:rPr lang="pt-BR" dirty="0"/>
              <a:t> </a:t>
            </a:r>
            <a:r>
              <a:rPr lang="pt-BR" dirty="0" err="1"/>
              <a:t>label</a:t>
            </a:r>
            <a:r>
              <a:rPr lang="pt-BR" dirty="0"/>
              <a:t>="Ajuda" &gt;</a:t>
            </a:r>
          </a:p>
          <a:p>
            <a:pPr marL="0" indent="0">
              <a:buNone/>
            </a:pPr>
            <a:r>
              <a:rPr lang="pt-BR" dirty="0"/>
              <a:t>            &lt;/</a:t>
            </a:r>
            <a:r>
              <a:rPr lang="pt-BR" dirty="0" err="1"/>
              <a:t>p:submenu</a:t>
            </a:r>
            <a:r>
              <a:rPr lang="pt-BR" dirty="0"/>
              <a:t>&gt;</a:t>
            </a:r>
          </a:p>
          <a:p>
            <a:pPr marL="0" indent="0">
              <a:buNone/>
            </a:pPr>
            <a:r>
              <a:rPr lang="pt-BR" dirty="0"/>
              <a:t>        &lt;/</a:t>
            </a:r>
            <a:r>
              <a:rPr lang="pt-BR" dirty="0" err="1"/>
              <a:t>p:menubar</a:t>
            </a:r>
            <a:r>
              <a:rPr lang="pt-BR" dirty="0"/>
              <a:t>&gt; </a:t>
            </a:r>
          </a:p>
        </p:txBody>
      </p:sp>
    </p:spTree>
    <p:extLst>
      <p:ext uri="{BB962C8B-B14F-4D97-AF65-F5344CB8AC3E}">
        <p14:creationId xmlns:p14="http://schemas.microsoft.com/office/powerpoint/2010/main" val="3915325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32EB4C-C6FF-4D41-8B79-A82003E6CB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Agora vamos criar a página inicial</a:t>
            </a:r>
          </a:p>
        </p:txBody>
      </p:sp>
      <p:pic>
        <p:nvPicPr>
          <p:cNvPr id="4" name="Espaço Reservado para Conteúdo 3">
            <a:extLst>
              <a:ext uri="{FF2B5EF4-FFF2-40B4-BE49-F238E27FC236}">
                <a16:creationId xmlns:a16="http://schemas.microsoft.com/office/drawing/2014/main" id="{620D6011-997B-4A72-8D7C-1745B9A1DE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18930" y="2133600"/>
            <a:ext cx="5255965" cy="377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57876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3151C2D-721E-43CA-BE8B-0DC7FE914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Nomeia como principal</a:t>
            </a:r>
          </a:p>
        </p:txBody>
      </p:sp>
      <p:pic>
        <p:nvPicPr>
          <p:cNvPr id="4" name="Espaço Reservado para Conteúdo 3">
            <a:extLst>
              <a:ext uri="{FF2B5EF4-FFF2-40B4-BE49-F238E27FC236}">
                <a16:creationId xmlns:a16="http://schemas.microsoft.com/office/drawing/2014/main" id="{AB8E4173-C3FA-46BC-8B72-13E9382599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27285" y="2133600"/>
            <a:ext cx="8043169" cy="377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9592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DB069C-4A56-4621-901B-29AEEFEBC4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Vamos retirar o conteúdo da página e deixar só o </a:t>
            </a:r>
            <a:r>
              <a:rPr lang="pt-BR" dirty="0" err="1"/>
              <a:t>facelets</a:t>
            </a:r>
            <a:r>
              <a:rPr lang="pt-BR" dirty="0"/>
              <a:t> para composição</a:t>
            </a:r>
          </a:p>
        </p:txBody>
      </p:sp>
      <p:pic>
        <p:nvPicPr>
          <p:cNvPr id="4" name="Espaço Reservado para Conteúdo 3">
            <a:extLst>
              <a:ext uri="{FF2B5EF4-FFF2-40B4-BE49-F238E27FC236}">
                <a16:creationId xmlns:a16="http://schemas.microsoft.com/office/drawing/2014/main" id="{2FCFE14F-D9D4-4B1C-B113-1793D712E6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89213" y="2879535"/>
            <a:ext cx="8915400" cy="2286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202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6E50255-C27A-40D1-AB93-402AFF313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Agora vamos alterar a </a:t>
            </a:r>
            <a:r>
              <a:rPr lang="pt-BR" dirty="0" err="1"/>
              <a:t>tag</a:t>
            </a:r>
            <a:r>
              <a:rPr lang="pt-BR" dirty="0"/>
              <a:t> de </a:t>
            </a:r>
            <a:r>
              <a:rPr lang="pt-BR" dirty="0" err="1"/>
              <a:t>html</a:t>
            </a:r>
            <a:r>
              <a:rPr lang="pt-BR" dirty="0"/>
              <a:t> e inserir a de composição.</a:t>
            </a:r>
          </a:p>
        </p:txBody>
      </p:sp>
      <p:pic>
        <p:nvPicPr>
          <p:cNvPr id="4" name="Espaço Reservado para Conteúdo 3">
            <a:extLst>
              <a:ext uri="{FF2B5EF4-FFF2-40B4-BE49-F238E27FC236}">
                <a16:creationId xmlns:a16="http://schemas.microsoft.com/office/drawing/2014/main" id="{C4C4D6C1-239E-4194-8EF6-887CE59498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89213" y="2388456"/>
            <a:ext cx="8915400" cy="3268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7015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079E00-4045-4BB0-8A7C-B8B64262C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 Está Agora</a:t>
            </a:r>
          </a:p>
        </p:txBody>
      </p:sp>
      <p:pic>
        <p:nvPicPr>
          <p:cNvPr id="4" name="Espaço Reservado para Conteúdo 3">
            <a:extLst>
              <a:ext uri="{FF2B5EF4-FFF2-40B4-BE49-F238E27FC236}">
                <a16:creationId xmlns:a16="http://schemas.microsoft.com/office/drawing/2014/main" id="{CD85EEE1-A258-40F2-B79E-63DD0D4031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63667" y="2133600"/>
            <a:ext cx="4166491" cy="377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82848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617577A-B31B-4500-9398-25B7D7FF4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Vamos agora adicionar a associação com o </a:t>
            </a:r>
            <a:r>
              <a:rPr lang="pt-BR" dirty="0" err="1"/>
              <a:t>template</a:t>
            </a:r>
            <a:endParaRPr lang="pt-BR" dirty="0"/>
          </a:p>
        </p:txBody>
      </p:sp>
      <p:pic>
        <p:nvPicPr>
          <p:cNvPr id="4" name="Espaço Reservado para Conteúdo 3">
            <a:extLst>
              <a:ext uri="{FF2B5EF4-FFF2-40B4-BE49-F238E27FC236}">
                <a16:creationId xmlns:a16="http://schemas.microsoft.com/office/drawing/2014/main" id="{17BC86B5-5521-492B-AB6A-5A836A5CAB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70952" y="2133600"/>
            <a:ext cx="8351921" cy="377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67448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67F874-8ED9-41ED-A7C7-AE6400364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Vamos vê se a associação funcionou vamos executar a página principal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15A438F-96CC-4B18-94D4-8433CAC66D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2925" y="2261228"/>
            <a:ext cx="8911687" cy="3777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89240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05FC68C-5CB0-4C24-9CC5-5299278347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Teste Executado</a:t>
            </a:r>
          </a:p>
        </p:txBody>
      </p:sp>
      <p:pic>
        <p:nvPicPr>
          <p:cNvPr id="4" name="Espaço Reservado para Conteúdo 3">
            <a:extLst>
              <a:ext uri="{FF2B5EF4-FFF2-40B4-BE49-F238E27FC236}">
                <a16:creationId xmlns:a16="http://schemas.microsoft.com/office/drawing/2014/main" id="{0D49B961-2E54-43FC-9365-91EA9E5EAA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89213" y="2378019"/>
            <a:ext cx="8915400" cy="3289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54060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19315A7-3716-4358-99A2-A23C8FD4EB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Agora vamos associar os menus</a:t>
            </a:r>
          </a:p>
        </p:txBody>
      </p:sp>
      <p:pic>
        <p:nvPicPr>
          <p:cNvPr id="4" name="Espaço Reservado para Conteúdo 3">
            <a:extLst>
              <a:ext uri="{FF2B5EF4-FFF2-40B4-BE49-F238E27FC236}">
                <a16:creationId xmlns:a16="http://schemas.microsoft.com/office/drawing/2014/main" id="{D78E424B-A900-4D84-9405-95E302208B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66715" y="2133600"/>
            <a:ext cx="6960395" cy="377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10337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1D8AA66-BB99-42F2-B78F-75205C5AC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Vamos testar</a:t>
            </a:r>
          </a:p>
        </p:txBody>
      </p:sp>
      <p:pic>
        <p:nvPicPr>
          <p:cNvPr id="4" name="Espaço Reservado para Conteúdo 3">
            <a:extLst>
              <a:ext uri="{FF2B5EF4-FFF2-40B4-BE49-F238E27FC236}">
                <a16:creationId xmlns:a16="http://schemas.microsoft.com/office/drawing/2014/main" id="{A39AE8A0-CEA5-4249-9389-94D64F2835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19745" y="1437819"/>
            <a:ext cx="5619564" cy="5362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51804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A90C8D-65C2-4B1D-9D06-2F67ACB9F0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Está meio funcional, os itens de menu estão aparecendo por trás do painel temos que ajustar</a:t>
            </a:r>
          </a:p>
        </p:txBody>
      </p:sp>
      <p:pic>
        <p:nvPicPr>
          <p:cNvPr id="4" name="Espaço Reservado para Conteúdo 3">
            <a:extLst>
              <a:ext uri="{FF2B5EF4-FFF2-40B4-BE49-F238E27FC236}">
                <a16:creationId xmlns:a16="http://schemas.microsoft.com/office/drawing/2014/main" id="{D46CD8B4-ED5A-4D3C-8BBD-32AC915370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2925" y="2320339"/>
            <a:ext cx="8911687" cy="333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2090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1C4320-586B-4BB1-A3E7-237EA25793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Vamos buscar o código de estilo CSS para inserir no nosso menu – Vamos na página do </a:t>
            </a:r>
            <a:r>
              <a:rPr lang="pt-BR" dirty="0" err="1"/>
              <a:t>Primefaces</a:t>
            </a:r>
            <a:endParaRPr lang="pt-BR" dirty="0"/>
          </a:p>
        </p:txBody>
      </p:sp>
      <p:pic>
        <p:nvPicPr>
          <p:cNvPr id="4" name="Espaço Reservado para Conteúdo 3">
            <a:extLst>
              <a:ext uri="{FF2B5EF4-FFF2-40B4-BE49-F238E27FC236}">
                <a16:creationId xmlns:a16="http://schemas.microsoft.com/office/drawing/2014/main" id="{F8D0406A-9388-471D-AAA8-8DE1910B32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89213" y="2670362"/>
            <a:ext cx="8915400" cy="2704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10607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E0F025-01E2-4AFD-B49E-54177F7A4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Vamos vê o código fonte</a:t>
            </a:r>
          </a:p>
        </p:txBody>
      </p:sp>
      <p:pic>
        <p:nvPicPr>
          <p:cNvPr id="4" name="Espaço Reservado para Conteúdo 3">
            <a:extLst>
              <a:ext uri="{FF2B5EF4-FFF2-40B4-BE49-F238E27FC236}">
                <a16:creationId xmlns:a16="http://schemas.microsoft.com/office/drawing/2014/main" id="{D159D676-1702-4DFA-A85A-06BF04873E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2925" y="1905000"/>
            <a:ext cx="8911687" cy="4617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11332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83C87E-4753-491A-8EAF-DEAC85963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hehehe</a:t>
            </a:r>
            <a:endParaRPr lang="pt-BR" dirty="0"/>
          </a:p>
        </p:txBody>
      </p:sp>
      <p:pic>
        <p:nvPicPr>
          <p:cNvPr id="4" name="Espaço Reservado para Conteúdo 3">
            <a:extLst>
              <a:ext uri="{FF2B5EF4-FFF2-40B4-BE49-F238E27FC236}">
                <a16:creationId xmlns:a16="http://schemas.microsoft.com/office/drawing/2014/main" id="{B8087C74-9757-4D17-8E18-6822A3A2A7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89213" y="1695635"/>
            <a:ext cx="8915400" cy="4119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33546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B58A0A3-B57A-47A1-A95E-68F0EEF58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Vamos criar um arquivo </a:t>
            </a:r>
            <a:r>
              <a:rPr lang="pt-BR" dirty="0" err="1"/>
              <a:t>css</a:t>
            </a:r>
            <a:r>
              <a:rPr lang="pt-BR" dirty="0"/>
              <a:t> no nosso projeto na pasta </a:t>
            </a:r>
            <a:r>
              <a:rPr lang="pt-BR" dirty="0" err="1"/>
              <a:t>css</a:t>
            </a:r>
            <a:endParaRPr lang="pt-BR" dirty="0"/>
          </a:p>
        </p:txBody>
      </p:sp>
      <p:pic>
        <p:nvPicPr>
          <p:cNvPr id="4" name="Espaço Reservado para Conteúdo 3">
            <a:extLst>
              <a:ext uri="{FF2B5EF4-FFF2-40B4-BE49-F238E27FC236}">
                <a16:creationId xmlns:a16="http://schemas.microsoft.com/office/drawing/2014/main" id="{E8A2829A-BF38-4FE5-979F-1F4119354C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74019" y="2133600"/>
            <a:ext cx="8460419" cy="4100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2601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B68957D-EFCA-446C-ABD1-9520565EE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Criando Pacote Para Classes Java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8BB95EA-E5F3-42B1-BD87-AD613932E6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5860" y="1966820"/>
            <a:ext cx="6594562" cy="4267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33793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0E1B6A8-B254-4E7F-ABDC-CA316021F4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Selecione Web e escolha folha de Estilo em Cascata</a:t>
            </a:r>
          </a:p>
        </p:txBody>
      </p:sp>
      <p:pic>
        <p:nvPicPr>
          <p:cNvPr id="4" name="Espaço Reservado para Conteúdo 3">
            <a:extLst>
              <a:ext uri="{FF2B5EF4-FFF2-40B4-BE49-F238E27FC236}">
                <a16:creationId xmlns:a16="http://schemas.microsoft.com/office/drawing/2014/main" id="{D164EDB4-DA9D-42A5-A11F-EC8889AC68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05344" y="2133600"/>
            <a:ext cx="8087557" cy="4389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36332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1DA8E3-35C2-4C82-BC30-8D8BF30A14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Nomeamos como </a:t>
            </a:r>
            <a:r>
              <a:rPr lang="pt-BR" dirty="0" err="1"/>
              <a:t>style</a:t>
            </a:r>
            <a:endParaRPr lang="pt-BR" dirty="0"/>
          </a:p>
        </p:txBody>
      </p:sp>
      <p:pic>
        <p:nvPicPr>
          <p:cNvPr id="4" name="Espaço Reservado para Conteúdo 3">
            <a:extLst>
              <a:ext uri="{FF2B5EF4-FFF2-40B4-BE49-F238E27FC236}">
                <a16:creationId xmlns:a16="http://schemas.microsoft.com/office/drawing/2014/main" id="{54CB32D2-D054-4E51-8CDE-A7F4146605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2924" y="2115843"/>
            <a:ext cx="8911687" cy="4655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38480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4ADAF69-00C3-4A82-8DFD-67BCDD136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No arquivo criado colamos nosso código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E3C2104-50C4-4670-AB60-87FCFC90D5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/>
              <a:t> .ui-layout-</a:t>
            </a:r>
            <a:r>
              <a:rPr lang="pt-BR" dirty="0" err="1"/>
              <a:t>north</a:t>
            </a:r>
            <a:r>
              <a:rPr lang="pt-BR" dirty="0"/>
              <a:t> {</a:t>
            </a:r>
          </a:p>
          <a:p>
            <a:pPr marL="0" indent="0">
              <a:buNone/>
            </a:pPr>
            <a:r>
              <a:rPr lang="pt-BR" dirty="0"/>
              <a:t>                z-index:20 !</a:t>
            </a:r>
            <a:r>
              <a:rPr lang="pt-BR" dirty="0" err="1"/>
              <a:t>important</a:t>
            </a:r>
            <a:r>
              <a:rPr lang="pt-BR" dirty="0"/>
              <a:t>;</a:t>
            </a:r>
          </a:p>
          <a:p>
            <a:pPr marL="0" indent="0">
              <a:buNone/>
            </a:pPr>
            <a:r>
              <a:rPr lang="pt-BR" dirty="0"/>
              <a:t>                </a:t>
            </a:r>
            <a:r>
              <a:rPr lang="pt-BR" dirty="0" err="1"/>
              <a:t>overflow:visible</a:t>
            </a:r>
            <a:r>
              <a:rPr lang="pt-BR" dirty="0"/>
              <a:t> !</a:t>
            </a:r>
            <a:r>
              <a:rPr lang="pt-BR" dirty="0" err="1"/>
              <a:t>important</a:t>
            </a:r>
            <a:r>
              <a:rPr lang="pt-BR" dirty="0"/>
              <a:t>;;</a:t>
            </a:r>
          </a:p>
          <a:p>
            <a:pPr marL="0" indent="0">
              <a:buNone/>
            </a:pPr>
            <a:r>
              <a:rPr lang="pt-BR" dirty="0"/>
              <a:t>            }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/>
              <a:t>            .ui-layout-</a:t>
            </a:r>
            <a:r>
              <a:rPr lang="pt-BR" dirty="0" err="1"/>
              <a:t>north</a:t>
            </a:r>
            <a:r>
              <a:rPr lang="pt-BR" dirty="0"/>
              <a:t> .ui-layout-</a:t>
            </a:r>
            <a:r>
              <a:rPr lang="pt-BR" dirty="0" err="1"/>
              <a:t>unit</a:t>
            </a:r>
            <a:r>
              <a:rPr lang="pt-BR" dirty="0"/>
              <a:t>-</a:t>
            </a:r>
            <a:r>
              <a:rPr lang="pt-BR" dirty="0" err="1"/>
              <a:t>content</a:t>
            </a:r>
            <a:r>
              <a:rPr lang="pt-BR" dirty="0"/>
              <a:t> {</a:t>
            </a:r>
          </a:p>
          <a:p>
            <a:pPr marL="0" indent="0">
              <a:buNone/>
            </a:pPr>
            <a:r>
              <a:rPr lang="pt-BR" dirty="0"/>
              <a:t>                </a:t>
            </a:r>
            <a:r>
              <a:rPr lang="pt-BR" dirty="0" err="1"/>
              <a:t>overflow:visible</a:t>
            </a:r>
            <a:r>
              <a:rPr lang="pt-BR" dirty="0"/>
              <a:t> !</a:t>
            </a:r>
            <a:r>
              <a:rPr lang="pt-BR" dirty="0" err="1"/>
              <a:t>important</a:t>
            </a:r>
            <a:r>
              <a:rPr lang="pt-BR" dirty="0"/>
              <a:t>;</a:t>
            </a:r>
          </a:p>
          <a:p>
            <a:pPr marL="0" indent="0">
              <a:buNone/>
            </a:pPr>
            <a:r>
              <a:rPr lang="pt-BR" dirty="0"/>
              <a:t>            }</a:t>
            </a:r>
          </a:p>
        </p:txBody>
      </p:sp>
    </p:spTree>
    <p:extLst>
      <p:ext uri="{BB962C8B-B14F-4D97-AF65-F5344CB8AC3E}">
        <p14:creationId xmlns:p14="http://schemas.microsoft.com/office/powerpoint/2010/main" val="297085531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6A0B70D-CD9F-4358-AEF2-294DD9500B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Agora vamos associar o nosso </a:t>
            </a:r>
            <a:r>
              <a:rPr lang="pt-BR" dirty="0" err="1"/>
              <a:t>css</a:t>
            </a:r>
            <a:r>
              <a:rPr lang="pt-BR" dirty="0"/>
              <a:t> ao modelo – Primeiro entrar no arquivo </a:t>
            </a:r>
            <a:r>
              <a:rPr lang="pt-BR" dirty="0" err="1"/>
              <a:t>modeloSistema</a:t>
            </a:r>
            <a:endParaRPr lang="pt-BR" dirty="0"/>
          </a:p>
        </p:txBody>
      </p:sp>
      <p:pic>
        <p:nvPicPr>
          <p:cNvPr id="4" name="Espaço Reservado para Conteúdo 3">
            <a:extLst>
              <a:ext uri="{FF2B5EF4-FFF2-40B4-BE49-F238E27FC236}">
                <a16:creationId xmlns:a16="http://schemas.microsoft.com/office/drawing/2014/main" id="{95C900F0-DC11-464F-BC97-3E9FC0D013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89762" y="2133600"/>
            <a:ext cx="5314301" cy="377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89959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1BA271-4089-439A-AF70-B52E2018A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Abaixo do h:head inserir o código abaixo</a:t>
            </a:r>
          </a:p>
        </p:txBody>
      </p:sp>
      <p:pic>
        <p:nvPicPr>
          <p:cNvPr id="4" name="Espaço Reservado para Conteúdo 3">
            <a:extLst>
              <a:ext uri="{FF2B5EF4-FFF2-40B4-BE49-F238E27FC236}">
                <a16:creationId xmlns:a16="http://schemas.microsoft.com/office/drawing/2014/main" id="{8C65F777-2EA5-4823-92F2-A2AC5EC91E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22575" y="3341687"/>
            <a:ext cx="8448675" cy="136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26597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FE989D-EB7F-4705-94AB-9B5A9CD45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Testemos – Executemos a Página Principal</a:t>
            </a:r>
          </a:p>
        </p:txBody>
      </p:sp>
      <p:pic>
        <p:nvPicPr>
          <p:cNvPr id="4" name="Espaço Reservado para Conteúdo 3">
            <a:extLst>
              <a:ext uri="{FF2B5EF4-FFF2-40B4-BE49-F238E27FC236}">
                <a16:creationId xmlns:a16="http://schemas.microsoft.com/office/drawing/2014/main" id="{C1701132-3C3D-4AF8-8AE7-8885EE193F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49458" y="2133600"/>
            <a:ext cx="5794910" cy="377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10480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257E208-B665-4E4D-8A38-127B91FACF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Vamos adicionar um tamanho padrão para a fonte – código retirado da </a:t>
            </a:r>
            <a:r>
              <a:rPr lang="pt-BR" dirty="0" err="1"/>
              <a:t>pág</a:t>
            </a:r>
            <a:r>
              <a:rPr lang="pt-BR" dirty="0"/>
              <a:t> 524 do guia do usuário 5.0 do </a:t>
            </a:r>
            <a:r>
              <a:rPr lang="pt-BR" dirty="0" err="1"/>
              <a:t>primefaces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07E2F3A-20BB-40F7-B70F-452AC1AF3D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  <a:p>
            <a:endParaRPr lang="pt-BR" dirty="0"/>
          </a:p>
          <a:p>
            <a:pPr marL="0" indent="0">
              <a:buNone/>
            </a:pPr>
            <a:r>
              <a:rPr lang="pt-BR" dirty="0"/>
              <a:t>.ui-widget, .ui-widget .ui-widget { </a:t>
            </a:r>
            <a:r>
              <a:rPr lang="pt-BR" dirty="0" err="1"/>
              <a:t>font-size</a:t>
            </a:r>
            <a:r>
              <a:rPr lang="pt-BR" dirty="0"/>
              <a:t>: 90% !</a:t>
            </a:r>
            <a:r>
              <a:rPr lang="pt-BR" dirty="0" err="1"/>
              <a:t>important</a:t>
            </a:r>
            <a:r>
              <a:rPr lang="pt-BR" dirty="0"/>
              <a:t>; }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2290084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ADDE1C-282A-42BF-A077-B97122466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Vamos adicionar o código na nossa folha de estilo</a:t>
            </a:r>
          </a:p>
        </p:txBody>
      </p:sp>
      <p:pic>
        <p:nvPicPr>
          <p:cNvPr id="4" name="Espaço Reservado para Conteúdo 3">
            <a:extLst>
              <a:ext uri="{FF2B5EF4-FFF2-40B4-BE49-F238E27FC236}">
                <a16:creationId xmlns:a16="http://schemas.microsoft.com/office/drawing/2014/main" id="{93F98FEF-D408-4023-B258-0B26F242F0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89213" y="2279189"/>
            <a:ext cx="8915400" cy="3487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25483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CCD76B-0392-497F-97DA-8438D636F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 vamos alterar o tamanho para 95%</a:t>
            </a:r>
          </a:p>
        </p:txBody>
      </p:sp>
      <p:pic>
        <p:nvPicPr>
          <p:cNvPr id="4" name="Espaço Reservado para Conteúdo 3">
            <a:extLst>
              <a:ext uri="{FF2B5EF4-FFF2-40B4-BE49-F238E27FC236}">
                <a16:creationId xmlns:a16="http://schemas.microsoft.com/office/drawing/2014/main" id="{DA62B0AF-CC15-42D5-B727-32321BFA96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89213" y="2181704"/>
            <a:ext cx="8915400" cy="3682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28872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F051EE-6C3E-4E9B-9D28-807C6342C2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Testemos</a:t>
            </a:r>
          </a:p>
        </p:txBody>
      </p:sp>
    </p:spTree>
    <p:extLst>
      <p:ext uri="{BB962C8B-B14F-4D97-AF65-F5344CB8AC3E}">
        <p14:creationId xmlns:p14="http://schemas.microsoft.com/office/powerpoint/2010/main" val="20165206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B76C50-3624-4A68-A9F0-2953E093B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Nomeando invertido o Domínio</a:t>
            </a:r>
          </a:p>
        </p:txBody>
      </p:sp>
      <p:pic>
        <p:nvPicPr>
          <p:cNvPr id="4" name="Espaço Reservado para Conteúdo 3">
            <a:extLst>
              <a:ext uri="{FF2B5EF4-FFF2-40B4-BE49-F238E27FC236}">
                <a16:creationId xmlns:a16="http://schemas.microsoft.com/office/drawing/2014/main" id="{F8118D90-F005-4EC1-8684-1D42343A55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82795" y="1727990"/>
            <a:ext cx="8131946" cy="4540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11966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EEFCBA0-8082-426B-A143-E42ABE89F6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 instalar um tema do </a:t>
            </a:r>
            <a:r>
              <a:rPr lang="pt-BR" dirty="0" err="1"/>
              <a:t>Primefaces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9EA07D5-D302-4FF3-94A6-F8FECAEDF2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Primeiro seguimos para o site de temas.</a:t>
            </a:r>
          </a:p>
          <a:p>
            <a:pPr marL="0" indent="0">
              <a:buNone/>
            </a:pPr>
            <a:r>
              <a:rPr lang="pt-BR" dirty="0"/>
              <a:t>https://www.primefaces.org/themes/</a:t>
            </a:r>
          </a:p>
        </p:txBody>
      </p:sp>
    </p:spTree>
    <p:extLst>
      <p:ext uri="{BB962C8B-B14F-4D97-AF65-F5344CB8AC3E}">
        <p14:creationId xmlns:p14="http://schemas.microsoft.com/office/powerpoint/2010/main" val="152095352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3E7EAD0-50BE-407D-9487-1B351982BE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Como nos estamos fazendo um sistema de baixo orçamento utilizemos o da comunidade</a:t>
            </a:r>
            <a:br>
              <a:rPr lang="pt-BR" dirty="0"/>
            </a:br>
            <a:endParaRPr lang="pt-BR" dirty="0"/>
          </a:p>
        </p:txBody>
      </p:sp>
      <p:pic>
        <p:nvPicPr>
          <p:cNvPr id="4" name="Espaço Reservado para Conteúdo 3">
            <a:extLst>
              <a:ext uri="{FF2B5EF4-FFF2-40B4-BE49-F238E27FC236}">
                <a16:creationId xmlns:a16="http://schemas.microsoft.com/office/drawing/2014/main" id="{9F15055C-B6AF-4872-8716-D403989F4B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65142" y="2133600"/>
            <a:ext cx="7741328" cy="3738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14512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9A24E8-BF45-4878-83C8-F26DB7E71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Descendo a barra de rolagem ele vai mostrar o link para download.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32B8F4E-F78B-4CDD-B3EB-F41AEADB58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E133EF1-F7F1-4E0B-9274-17E95A514E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9212" y="1973308"/>
            <a:ext cx="8911687" cy="3937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96761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4D36F0-9C94-45AD-A83E-3543E3DBE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Nessa página está todas as versões.</a:t>
            </a:r>
          </a:p>
        </p:txBody>
      </p:sp>
      <p:pic>
        <p:nvPicPr>
          <p:cNvPr id="4" name="Espaço Reservado para Conteúdo 3">
            <a:extLst>
              <a:ext uri="{FF2B5EF4-FFF2-40B4-BE49-F238E27FC236}">
                <a16:creationId xmlns:a16="http://schemas.microsoft.com/office/drawing/2014/main" id="{27F6E7AC-31B1-4D74-926D-7982B95184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94625" y="2133600"/>
            <a:ext cx="5995561" cy="377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83605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E98942-B772-4357-A291-7D7F1DF7E3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Vamos clicar no </a:t>
            </a:r>
            <a:r>
              <a:rPr lang="pt-BR" dirty="0" err="1"/>
              <a:t>all_themes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CE5E0BD-9F12-4D6D-B7C1-1AA7AC7309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3E6D4F3-3AF3-48E1-9798-FE088279AB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9213" y="2133600"/>
            <a:ext cx="8915400" cy="3777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35477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FABF07-26C9-45ED-8EDD-A5C29BF12D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Vamos escolher a ultima versão.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F657B00-1639-4200-A8C6-957F8DEFE9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6948A5D-7F23-4D82-8B0A-02FAFB0699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9212" y="2133599"/>
            <a:ext cx="8915400" cy="3777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48200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9C61CB-5123-4295-8D25-CB8525C49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Fazemos download do primeiro – escolha um local de fácil acesso</a:t>
            </a:r>
          </a:p>
        </p:txBody>
      </p:sp>
      <p:pic>
        <p:nvPicPr>
          <p:cNvPr id="4" name="Espaço Reservado para Conteúdo 3">
            <a:extLst>
              <a:ext uri="{FF2B5EF4-FFF2-40B4-BE49-F238E27FC236}">
                <a16:creationId xmlns:a16="http://schemas.microsoft.com/office/drawing/2014/main" id="{EFA0E7B4-5E04-4FE7-9275-E87928D4FB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78711" y="2133600"/>
            <a:ext cx="8362765" cy="377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45849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4F5F4AD-B9EC-44B3-AF57-24E2BD264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Feito o download precisamos adiciona-lo na biblioteca</a:t>
            </a:r>
          </a:p>
        </p:txBody>
      </p:sp>
      <p:pic>
        <p:nvPicPr>
          <p:cNvPr id="4" name="Espaço Reservado para Conteúdo 3">
            <a:extLst>
              <a:ext uri="{FF2B5EF4-FFF2-40B4-BE49-F238E27FC236}">
                <a16:creationId xmlns:a16="http://schemas.microsoft.com/office/drawing/2014/main" id="{BF7FE4DD-6054-43A2-8E4D-F9446881FE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76365" y="2133599"/>
            <a:ext cx="8336132" cy="3974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71863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D959459-4896-48DD-A4DF-5C00B08648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 vai ficar</a:t>
            </a:r>
          </a:p>
        </p:txBody>
      </p:sp>
      <p:pic>
        <p:nvPicPr>
          <p:cNvPr id="4" name="Espaço Reservado para Conteúdo 3">
            <a:extLst>
              <a:ext uri="{FF2B5EF4-FFF2-40B4-BE49-F238E27FC236}">
                <a16:creationId xmlns:a16="http://schemas.microsoft.com/office/drawing/2014/main" id="{90430C0A-C567-416E-813E-DEEABA6651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68382" y="2146099"/>
            <a:ext cx="5655235" cy="2565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80876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B05DDA-3F2B-44F5-92D6-E37B9EE581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Agora vamos no arquivo configuração web.xml para incluir a </a:t>
            </a:r>
            <a:r>
              <a:rPr lang="pt-BR" dirty="0" err="1"/>
              <a:t>tag</a:t>
            </a:r>
            <a:r>
              <a:rPr lang="pt-BR" dirty="0"/>
              <a:t> do tema.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645DAFC-82EA-4F2D-9620-724A967219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/>
              <a:t>&lt;</a:t>
            </a:r>
            <a:r>
              <a:rPr lang="pt-BR" dirty="0" err="1"/>
              <a:t>context</a:t>
            </a:r>
            <a:r>
              <a:rPr lang="pt-BR" dirty="0"/>
              <a:t>-param&gt;</a:t>
            </a:r>
          </a:p>
          <a:p>
            <a:pPr marL="0" indent="0">
              <a:buNone/>
            </a:pPr>
            <a:r>
              <a:rPr lang="pt-BR" dirty="0"/>
              <a:t>&lt;param-</a:t>
            </a:r>
            <a:r>
              <a:rPr lang="pt-BR" dirty="0" err="1"/>
              <a:t>name</a:t>
            </a:r>
            <a:r>
              <a:rPr lang="pt-BR" dirty="0"/>
              <a:t>&gt;</a:t>
            </a:r>
            <a:r>
              <a:rPr lang="pt-BR" dirty="0" err="1"/>
              <a:t>primefaces.THEME</a:t>
            </a:r>
            <a:r>
              <a:rPr lang="pt-BR" dirty="0"/>
              <a:t>&lt;/param-</a:t>
            </a:r>
            <a:r>
              <a:rPr lang="pt-BR" dirty="0" err="1"/>
              <a:t>name</a:t>
            </a:r>
            <a:r>
              <a:rPr lang="pt-BR" dirty="0"/>
              <a:t>&gt;</a:t>
            </a:r>
          </a:p>
          <a:p>
            <a:pPr marL="0" indent="0">
              <a:buNone/>
            </a:pPr>
            <a:r>
              <a:rPr lang="pt-BR" dirty="0"/>
              <a:t>&lt;param-</a:t>
            </a:r>
            <a:r>
              <a:rPr lang="pt-BR" dirty="0" err="1"/>
              <a:t>value</a:t>
            </a:r>
            <a:r>
              <a:rPr lang="pt-BR" dirty="0"/>
              <a:t>&gt;</a:t>
            </a:r>
            <a:r>
              <a:rPr lang="pt-BR" dirty="0" err="1"/>
              <a:t>bootstrap</a:t>
            </a:r>
            <a:r>
              <a:rPr lang="pt-BR" dirty="0"/>
              <a:t>&lt;/param-</a:t>
            </a:r>
            <a:r>
              <a:rPr lang="pt-BR" dirty="0" err="1"/>
              <a:t>value</a:t>
            </a:r>
            <a:r>
              <a:rPr lang="pt-BR" dirty="0"/>
              <a:t>&gt;</a:t>
            </a:r>
          </a:p>
          <a:p>
            <a:pPr marL="0" indent="0">
              <a:buNone/>
            </a:pPr>
            <a:r>
              <a:rPr lang="pt-BR" dirty="0"/>
              <a:t>&lt;/</a:t>
            </a:r>
            <a:r>
              <a:rPr lang="pt-BR" dirty="0" err="1"/>
              <a:t>context</a:t>
            </a:r>
            <a:r>
              <a:rPr lang="pt-BR" dirty="0"/>
              <a:t>-param&gt;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038580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7A4486-2715-463A-A76E-279B68E2DF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624109"/>
            <a:ext cx="8911687" cy="1293467"/>
          </a:xfrm>
        </p:spPr>
        <p:txBody>
          <a:bodyPr/>
          <a:lstStyle/>
          <a:p>
            <a:r>
              <a:rPr lang="pt-BR" dirty="0"/>
              <a:t>Criando mais um pacote – Conexão (Connection </a:t>
            </a:r>
            <a:r>
              <a:rPr lang="pt-BR" dirty="0" err="1"/>
              <a:t>Factory</a:t>
            </a:r>
            <a:r>
              <a:rPr lang="pt-BR" dirty="0"/>
              <a:t>)</a:t>
            </a:r>
          </a:p>
        </p:txBody>
      </p:sp>
      <p:pic>
        <p:nvPicPr>
          <p:cNvPr id="4" name="Espaço Reservado para Conteúdo 3">
            <a:extLst>
              <a:ext uri="{FF2B5EF4-FFF2-40B4-BE49-F238E27FC236}">
                <a16:creationId xmlns:a16="http://schemas.microsoft.com/office/drawing/2014/main" id="{6CFC0963-F072-45D0-A183-D1CAD751E1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18408" y="1917576"/>
            <a:ext cx="6748771" cy="4384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96763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633CCB4-A0AC-4A6B-BDFA-89014A93E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 vai ficar.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F7813C8-CB6D-4A5E-A4AD-460E56A555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44EE656-BDC6-4EAC-93FD-5F0B2687FD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9212" y="2120646"/>
            <a:ext cx="8911687" cy="3790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28390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772533D-1001-497F-AB7B-1629B1A53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Testemos</a:t>
            </a:r>
          </a:p>
        </p:txBody>
      </p:sp>
      <p:pic>
        <p:nvPicPr>
          <p:cNvPr id="4" name="Espaço Reservado para Conteúdo 3">
            <a:extLst>
              <a:ext uri="{FF2B5EF4-FFF2-40B4-BE49-F238E27FC236}">
                <a16:creationId xmlns:a16="http://schemas.microsoft.com/office/drawing/2014/main" id="{2CF87779-1B90-4B71-ABAB-702B11F835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70213" y="2703512"/>
            <a:ext cx="8153400" cy="263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9635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254996-8306-473A-B839-EDA98A421B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Criando mais um pacote - DAO</a:t>
            </a:r>
          </a:p>
        </p:txBody>
      </p:sp>
      <p:pic>
        <p:nvPicPr>
          <p:cNvPr id="4" name="Espaço Reservado para Conteúdo 3">
            <a:extLst>
              <a:ext uri="{FF2B5EF4-FFF2-40B4-BE49-F238E27FC236}">
                <a16:creationId xmlns:a16="http://schemas.microsoft.com/office/drawing/2014/main" id="{E2D76EF6-4877-4318-B2BD-F8C36BF8F1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57600" y="1905000"/>
            <a:ext cx="6011925" cy="4258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222272"/>
      </p:ext>
    </p:extLst>
  </p:cSld>
  <p:clrMapOvr>
    <a:masterClrMapping/>
  </p:clrMapOvr>
</p:sld>
</file>

<file path=ppt/theme/theme1.xml><?xml version="1.0" encoding="utf-8"?>
<a:theme xmlns:a="http://schemas.openxmlformats.org/drawingml/2006/main" name="Cacho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1424</TotalTime>
  <Words>1445</Words>
  <Application>Microsoft Office PowerPoint</Application>
  <PresentationFormat>Widescreen</PresentationFormat>
  <Paragraphs>185</Paragraphs>
  <Slides>81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81</vt:i4>
      </vt:variant>
    </vt:vector>
  </HeadingPairs>
  <TitlesOfParts>
    <vt:vector size="85" baseType="lpstr">
      <vt:lpstr>Arial</vt:lpstr>
      <vt:lpstr>Century Gothic</vt:lpstr>
      <vt:lpstr>Wingdings 3</vt:lpstr>
      <vt:lpstr>Cacho</vt:lpstr>
      <vt:lpstr>Curso Livre de Java 2</vt:lpstr>
      <vt:lpstr>Como Está Agora</vt:lpstr>
      <vt:lpstr>Devemos Adicionar o Driver do MySQL Na BiBlioteca</vt:lpstr>
      <vt:lpstr>Escolhemos Driver JDBC do MySQL</vt:lpstr>
      <vt:lpstr>Como Está Agora</vt:lpstr>
      <vt:lpstr>Criando Pacote Para Classes Java</vt:lpstr>
      <vt:lpstr>Nomeando invertido o Domínio</vt:lpstr>
      <vt:lpstr>Criando mais um pacote – Conexão (Connection Factory)</vt:lpstr>
      <vt:lpstr>Criando mais um pacote - DAO</vt:lpstr>
      <vt:lpstr>Mais Pacote - Bean</vt:lpstr>
      <vt:lpstr>PACOTES PACOTES - util</vt:lpstr>
      <vt:lpstr>Por enquanto deve está assim!</vt:lpstr>
      <vt:lpstr>Organizando Paginas em Pastas</vt:lpstr>
      <vt:lpstr>Criando a pasta pages</vt:lpstr>
      <vt:lpstr>Criando a pasta templates – onde armazenará o padrão de páginas.</vt:lpstr>
      <vt:lpstr>Criando a pasta resources – Necessário para o PRIMEFACES</vt:lpstr>
      <vt:lpstr>Em resources – Criação de Pastas</vt:lpstr>
      <vt:lpstr>Criação da pasta css em resources</vt:lpstr>
      <vt:lpstr>Criação da pasta js em resources</vt:lpstr>
      <vt:lpstr>Vamos criar uma pasta Include – para composições de página</vt:lpstr>
      <vt:lpstr>Defina o nome como includes</vt:lpstr>
      <vt:lpstr>Deve ficar assim.</vt:lpstr>
      <vt:lpstr>Criando um Template</vt:lpstr>
      <vt:lpstr>Na pasta de Template vamos criar uma página WEB</vt:lpstr>
      <vt:lpstr>O Java Server Faces obrigatoriamente o padrão é JSF.</vt:lpstr>
      <vt:lpstr>Inserir o nome do Arquivo JSF para modeloSistema</vt:lpstr>
      <vt:lpstr>Como deve aparecer.</vt:lpstr>
      <vt:lpstr>Bom agora precisamos importas as bibliotecas e indicar as tags XML NAMESPACE para o template.</vt:lpstr>
      <vt:lpstr>Como vai ficar</vt:lpstr>
      <vt:lpstr>Com as bibliotecas importas podemos começar a trabalhar no Layout</vt:lpstr>
      <vt:lpstr>Onde posso escolher os Layouts? Na Página do PrimeFaces na Guia Panel – Layout e copiamos código </vt:lpstr>
      <vt:lpstr>O que inserir</vt:lpstr>
      <vt:lpstr>Vamos altera a página de layout</vt:lpstr>
      <vt:lpstr>Ajustando a página para alocar um menu</vt:lpstr>
      <vt:lpstr>Testemos</vt:lpstr>
      <vt:lpstr>Como deve está – Repare que já é responsivo.</vt:lpstr>
      <vt:lpstr>Criando o Menu do Sistema</vt:lpstr>
      <vt:lpstr>Agora criando uma página Menu na pasta Includes</vt:lpstr>
      <vt:lpstr>Nomeando o xhtml como menu</vt:lpstr>
      <vt:lpstr>Deve está assim</vt:lpstr>
      <vt:lpstr>Porém eu não preciso de um novo corpo e etc e etc vamos deletar</vt:lpstr>
      <vt:lpstr>Agora vamos inserir as tags da nossa composição</vt:lpstr>
      <vt:lpstr>Agora precisamos inserir no código do menu, vou buscar na pagina do primeface</vt:lpstr>
      <vt:lpstr>Vamos pegar uma parte do código para replicar.</vt:lpstr>
      <vt:lpstr>Vamos alterar o código para alguns submenus.</vt:lpstr>
      <vt:lpstr>Agora vamos criar a página inicial</vt:lpstr>
      <vt:lpstr>Nomeia como principal</vt:lpstr>
      <vt:lpstr>Vamos retirar o conteúdo da página e deixar só o facelets para composição</vt:lpstr>
      <vt:lpstr>Agora vamos alterar a tag de html e inserir a de composição.</vt:lpstr>
      <vt:lpstr>Vamos agora adicionar a associação com o template</vt:lpstr>
      <vt:lpstr>Vamos vê se a associação funcionou vamos executar a página principal</vt:lpstr>
      <vt:lpstr>Teste Executado</vt:lpstr>
      <vt:lpstr>Agora vamos associar os menus</vt:lpstr>
      <vt:lpstr>Vamos testar</vt:lpstr>
      <vt:lpstr>Está meio funcional, os itens de menu estão aparecendo por trás do painel temos que ajustar</vt:lpstr>
      <vt:lpstr>Vamos buscar o código de estilo CSS para inserir no nosso menu – Vamos na página do Primefaces</vt:lpstr>
      <vt:lpstr>Vamos vê o código fonte</vt:lpstr>
      <vt:lpstr>hehehe</vt:lpstr>
      <vt:lpstr>Vamos criar um arquivo css no nosso projeto na pasta css</vt:lpstr>
      <vt:lpstr>Selecione Web e escolha folha de Estilo em Cascata</vt:lpstr>
      <vt:lpstr>Nomeamos como style</vt:lpstr>
      <vt:lpstr>No arquivo criado colamos nosso código</vt:lpstr>
      <vt:lpstr>Agora vamos associar o nosso css ao modelo – Primeiro entrar no arquivo modeloSistema</vt:lpstr>
      <vt:lpstr>Abaixo do h:head inserir o código abaixo</vt:lpstr>
      <vt:lpstr>Testemos – Executemos a Página Principal</vt:lpstr>
      <vt:lpstr>Vamos adicionar um tamanho padrão para a fonte – código retirado da pág 524 do guia do usuário 5.0 do primefaces</vt:lpstr>
      <vt:lpstr>Vamos adicionar o código na nossa folha de estilo</vt:lpstr>
      <vt:lpstr>E vamos alterar o tamanho para 95%</vt:lpstr>
      <vt:lpstr>Testemos</vt:lpstr>
      <vt:lpstr>Como instalar um tema do Primefaces</vt:lpstr>
      <vt:lpstr>Como nos estamos fazendo um sistema de baixo orçamento utilizemos o da comunidade </vt:lpstr>
      <vt:lpstr>Descendo a barra de rolagem ele vai mostrar o link para download.</vt:lpstr>
      <vt:lpstr>Nessa página está todas as versões.</vt:lpstr>
      <vt:lpstr>Vamos clicar no all_themes</vt:lpstr>
      <vt:lpstr>Vamos escolher a ultima versão.</vt:lpstr>
      <vt:lpstr>Fazemos download do primeiro – escolha um local de fácil acesso</vt:lpstr>
      <vt:lpstr>Feito o download precisamos adiciona-lo na biblioteca</vt:lpstr>
      <vt:lpstr>Como vai ficar</vt:lpstr>
      <vt:lpstr>Agora vamos no arquivo configuração web.xml para incluir a tag do tema.</vt:lpstr>
      <vt:lpstr>Como vai ficar.</vt:lpstr>
      <vt:lpstr>Testemos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Curso Livre de Java 2</dc:title>
  <dc:creator>Usuário do Windows</dc:creator>
  <cp:lastModifiedBy>Usuário do Windows</cp:lastModifiedBy>
  <cp:revision>57</cp:revision>
  <dcterms:created xsi:type="dcterms:W3CDTF">2019-04-24T18:13:13Z</dcterms:created>
  <dcterms:modified xsi:type="dcterms:W3CDTF">2019-05-10T18:03:24Z</dcterms:modified>
</cp:coreProperties>
</file>